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6" r:id="rId2"/>
    <p:sldMasterId id="2147483662" r:id="rId3"/>
    <p:sldMasterId id="2147483681" r:id="rId4"/>
  </p:sldMasterIdLst>
  <p:sldIdLst>
    <p:sldId id="256" r:id="rId5"/>
  </p:sldIdLst>
  <p:sldSz cx="42794238" cy="30267275"/>
  <p:notesSz cx="6858000" cy="9144000"/>
  <p:defaultTextStyle>
    <a:defPPr>
      <a:defRPr lang="en-US"/>
    </a:defPPr>
    <a:lvl1pPr marL="0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1pPr>
    <a:lvl2pPr marL="397027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2pPr>
    <a:lvl3pPr marL="794054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3pPr>
    <a:lvl4pPr marL="1191081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4pPr>
    <a:lvl5pPr marL="1588108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5pPr>
    <a:lvl6pPr marL="1985136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6pPr>
    <a:lvl7pPr marL="2382163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7pPr>
    <a:lvl8pPr marL="2779190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8pPr>
    <a:lvl9pPr marL="3176218" algn="l" defTabSz="397027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3" userDrawn="1">
          <p15:clr>
            <a:srgbClr val="A4A3A4"/>
          </p15:clr>
        </p15:guide>
        <p15:guide id="2" pos="134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  <a:srgbClr val="6A6969"/>
    <a:srgbClr val="0C0600"/>
    <a:srgbClr val="2B2929"/>
    <a:srgbClr val="600000"/>
    <a:srgbClr val="E0CCA3"/>
    <a:srgbClr val="3A1D00"/>
    <a:srgbClr val="663300"/>
    <a:srgbClr val="411D05"/>
    <a:srgbClr val="2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7471" autoAdjust="0"/>
    <p:restoredTop sz="94660"/>
  </p:normalViewPr>
  <p:slideViewPr>
    <p:cSldViewPr snapToGrid="0">
      <p:cViewPr varScale="1">
        <p:scale>
          <a:sx n="36" d="100"/>
          <a:sy n="36" d="100"/>
        </p:scale>
        <p:origin x="3072" y="32"/>
      </p:cViewPr>
      <p:guideLst>
        <p:guide orient="horz" pos="9533"/>
        <p:guide pos="134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baseline="0">
              <a:solidFill>
                <a:schemeClr val="tx2">
                  <a:alpha val="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698248059611193E-2"/>
          <c:y val="0.13308912377155729"/>
          <c:w val="0.89568608923884518"/>
          <c:h val="0.6326245504034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A696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2">
                        <a:alpha val="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C-47A6-ABC2-5AFAD85D2E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2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2">
                        <a:alpha val="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C-47A6-ABC2-5AFAD85D2E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33991264"/>
        <c:axId val="433987656"/>
      </c:barChart>
      <c:catAx>
        <c:axId val="433991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3987656"/>
        <c:crosses val="autoZero"/>
        <c:auto val="1"/>
        <c:lblAlgn val="ctr"/>
        <c:lblOffset val="100"/>
        <c:noMultiLvlLbl val="0"/>
      </c:catAx>
      <c:valAx>
        <c:axId val="433987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99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>
          <a:solidFill>
            <a:schemeClr val="tx2">
              <a:alpha val="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0A676D-2243-4C93-8C59-8F17B819BF0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F1FCD1-EDDB-47D6-A7F5-B81B2ECF089D}">
      <dgm:prSet phldrT="[Text]" phldr="1" custT="1"/>
      <dgm:spPr>
        <a:solidFill>
          <a:srgbClr val="2B2929"/>
        </a:solidFill>
      </dgm:spPr>
      <dgm:t>
        <a:bodyPr/>
        <a:lstStyle/>
        <a:p>
          <a:endParaRPr lang="en-US" sz="2800" dirty="0">
            <a:solidFill>
              <a:schemeClr val="lt1">
                <a:alpha val="0"/>
              </a:schemeClr>
            </a:solidFill>
          </a:endParaRPr>
        </a:p>
      </dgm:t>
    </dgm:pt>
    <dgm:pt modelId="{ABB586D4-1E3D-404F-BE29-2C58EC2C7A12}" type="parTrans" cxnId="{BB479587-F13E-41CD-AE48-D1360CCD88B5}">
      <dgm:prSet/>
      <dgm:spPr/>
      <dgm:t>
        <a:bodyPr/>
        <a:lstStyle/>
        <a:p>
          <a:endParaRPr lang="en-US" sz="2800"/>
        </a:p>
      </dgm:t>
    </dgm:pt>
    <dgm:pt modelId="{D3916F06-88EB-4745-9AC1-6F647012DD5A}" type="sibTrans" cxnId="{BB479587-F13E-41CD-AE48-D1360CCD88B5}">
      <dgm:prSet/>
      <dgm:spPr>
        <a:solidFill>
          <a:srgbClr val="920000"/>
        </a:solidFill>
      </dgm:spPr>
      <dgm:t>
        <a:bodyPr/>
        <a:lstStyle/>
        <a:p>
          <a:endParaRPr lang="en-US" sz="2800">
            <a:solidFill>
              <a:sysClr val="windowText" lastClr="000000">
                <a:alpha val="0"/>
              </a:sysClr>
            </a:solidFill>
          </a:endParaRPr>
        </a:p>
      </dgm:t>
    </dgm:pt>
    <dgm:pt modelId="{6294DCBE-C1CA-4308-94E1-30D3C71FC2F6}">
      <dgm:prSet phldrT="[Text]" phldr="1" custT="1"/>
      <dgm:spPr>
        <a:solidFill>
          <a:srgbClr val="2B2929"/>
        </a:solidFill>
      </dgm:spPr>
      <dgm:t>
        <a:bodyPr/>
        <a:lstStyle/>
        <a:p>
          <a:endParaRPr lang="en-US" sz="2800" dirty="0">
            <a:solidFill>
              <a:schemeClr val="lt1">
                <a:alpha val="0"/>
              </a:schemeClr>
            </a:solidFill>
          </a:endParaRPr>
        </a:p>
      </dgm:t>
    </dgm:pt>
    <dgm:pt modelId="{2A074776-3F93-4DF0-B09C-390F2C3E9F30}" type="parTrans" cxnId="{C813D9DD-6BC5-439B-9E23-E5DCD98D7E25}">
      <dgm:prSet/>
      <dgm:spPr/>
      <dgm:t>
        <a:bodyPr/>
        <a:lstStyle/>
        <a:p>
          <a:endParaRPr lang="en-US" sz="2800"/>
        </a:p>
      </dgm:t>
    </dgm:pt>
    <dgm:pt modelId="{65573CCF-EE9D-4C5D-BE3B-C50FA0060840}" type="sibTrans" cxnId="{C813D9DD-6BC5-439B-9E23-E5DCD98D7E25}">
      <dgm:prSet/>
      <dgm:spPr/>
      <dgm:t>
        <a:bodyPr/>
        <a:lstStyle/>
        <a:p>
          <a:endParaRPr lang="en-US" sz="2800"/>
        </a:p>
      </dgm:t>
    </dgm:pt>
    <dgm:pt modelId="{FB83CC65-433F-4680-9A3E-041E7D0B1538}">
      <dgm:prSet phldrT="[Text]" phldr="1" custT="1"/>
      <dgm:spPr>
        <a:solidFill>
          <a:srgbClr val="2B2929"/>
        </a:solidFill>
      </dgm:spPr>
      <dgm:t>
        <a:bodyPr/>
        <a:lstStyle/>
        <a:p>
          <a:endParaRPr lang="en-US" sz="2800" dirty="0">
            <a:solidFill>
              <a:schemeClr val="lt1">
                <a:alpha val="0"/>
              </a:schemeClr>
            </a:solidFill>
          </a:endParaRPr>
        </a:p>
      </dgm:t>
    </dgm:pt>
    <dgm:pt modelId="{8B707CA0-B8EC-4BD5-878C-F1AE0946E124}" type="parTrans" cxnId="{B77B258F-0782-471A-8D7B-75D5A1F6862D}">
      <dgm:prSet/>
      <dgm:spPr/>
      <dgm:t>
        <a:bodyPr/>
        <a:lstStyle/>
        <a:p>
          <a:endParaRPr lang="en-US" sz="2800"/>
        </a:p>
      </dgm:t>
    </dgm:pt>
    <dgm:pt modelId="{9B71B762-D65F-4570-9373-0F1CDF4E3013}" type="sibTrans" cxnId="{B77B258F-0782-471A-8D7B-75D5A1F6862D}">
      <dgm:prSet/>
      <dgm:spPr/>
      <dgm:t>
        <a:bodyPr/>
        <a:lstStyle/>
        <a:p>
          <a:endParaRPr lang="en-US" sz="2800"/>
        </a:p>
      </dgm:t>
    </dgm:pt>
    <dgm:pt modelId="{92499303-4937-4DC7-B412-1A1E207EEE5A}">
      <dgm:prSet phldrT="[Text]" phldr="1" custT="1"/>
      <dgm:spPr>
        <a:solidFill>
          <a:srgbClr val="2B2929"/>
        </a:solidFill>
      </dgm:spPr>
      <dgm:t>
        <a:bodyPr/>
        <a:lstStyle/>
        <a:p>
          <a:endParaRPr lang="en-US" sz="2800" dirty="0">
            <a:solidFill>
              <a:schemeClr val="lt1">
                <a:alpha val="0"/>
              </a:schemeClr>
            </a:solidFill>
          </a:endParaRPr>
        </a:p>
      </dgm:t>
    </dgm:pt>
    <dgm:pt modelId="{F4A91CE3-C4FC-4CBD-B660-EC2A276B5FA9}" type="parTrans" cxnId="{25007E38-C1CF-4712-AFBA-5F6BB45551DD}">
      <dgm:prSet/>
      <dgm:spPr/>
      <dgm:t>
        <a:bodyPr/>
        <a:lstStyle/>
        <a:p>
          <a:endParaRPr lang="en-US" sz="2800"/>
        </a:p>
      </dgm:t>
    </dgm:pt>
    <dgm:pt modelId="{697CD1D9-171A-4B2E-938B-C4E8B8295962}" type="sibTrans" cxnId="{25007E38-C1CF-4712-AFBA-5F6BB45551DD}">
      <dgm:prSet/>
      <dgm:spPr/>
      <dgm:t>
        <a:bodyPr/>
        <a:lstStyle/>
        <a:p>
          <a:endParaRPr lang="en-US" sz="2800"/>
        </a:p>
      </dgm:t>
    </dgm:pt>
    <dgm:pt modelId="{ABB33269-7B6E-4B85-88F9-22620861B387}">
      <dgm:prSet phldrT="[Text]" phldr="1" custT="1"/>
      <dgm:spPr>
        <a:solidFill>
          <a:srgbClr val="2B2929"/>
        </a:solidFill>
      </dgm:spPr>
      <dgm:t>
        <a:bodyPr/>
        <a:lstStyle/>
        <a:p>
          <a:endParaRPr lang="en-US" sz="2800" dirty="0">
            <a:solidFill>
              <a:schemeClr val="lt1">
                <a:alpha val="0"/>
              </a:schemeClr>
            </a:solidFill>
          </a:endParaRPr>
        </a:p>
      </dgm:t>
    </dgm:pt>
    <dgm:pt modelId="{2275E12D-956E-4E75-BB21-31151C4256B5}" type="parTrans" cxnId="{3F67BA34-D255-4242-99EC-68F528E5F477}">
      <dgm:prSet/>
      <dgm:spPr/>
      <dgm:t>
        <a:bodyPr/>
        <a:lstStyle/>
        <a:p>
          <a:endParaRPr lang="en-US" sz="2800"/>
        </a:p>
      </dgm:t>
    </dgm:pt>
    <dgm:pt modelId="{1815F012-C3B1-4C5B-BDBD-347F79D10893}" type="sibTrans" cxnId="{3F67BA34-D255-4242-99EC-68F528E5F477}">
      <dgm:prSet/>
      <dgm:spPr/>
      <dgm:t>
        <a:bodyPr/>
        <a:lstStyle/>
        <a:p>
          <a:endParaRPr lang="en-US" sz="2800"/>
        </a:p>
      </dgm:t>
    </dgm:pt>
    <dgm:pt modelId="{83BBCFD6-FE30-451B-83DA-07FD25E1D7E1}" type="pres">
      <dgm:prSet presAssocID="{2C0A676D-2243-4C93-8C59-8F17B819BF0B}" presName="Name0" presStyleCnt="0">
        <dgm:presLayoutVars>
          <dgm:dir/>
          <dgm:resizeHandles val="exact"/>
        </dgm:presLayoutVars>
      </dgm:prSet>
      <dgm:spPr/>
    </dgm:pt>
    <dgm:pt modelId="{4F4D4208-33EB-472C-945D-6A4128E7E0E2}" type="pres">
      <dgm:prSet presAssocID="{2C0A676D-2243-4C93-8C59-8F17B819BF0B}" presName="cycle" presStyleCnt="0"/>
      <dgm:spPr/>
    </dgm:pt>
    <dgm:pt modelId="{8EE0153B-B5AB-4403-9811-20839CB01A94}" type="pres">
      <dgm:prSet presAssocID="{7CF1FCD1-EDDB-47D6-A7F5-B81B2ECF089D}" presName="nodeFirstNode" presStyleLbl="node1" presStyleIdx="0" presStyleCnt="5" custScaleX="76848">
        <dgm:presLayoutVars>
          <dgm:bulletEnabled val="1"/>
        </dgm:presLayoutVars>
      </dgm:prSet>
      <dgm:spPr/>
    </dgm:pt>
    <dgm:pt modelId="{9A809462-56C4-421E-86E6-C5A7C035181C}" type="pres">
      <dgm:prSet presAssocID="{D3916F06-88EB-4745-9AC1-6F647012DD5A}" presName="sibTransFirstNode" presStyleLbl="bgShp" presStyleIdx="0" presStyleCnt="1"/>
      <dgm:spPr/>
    </dgm:pt>
    <dgm:pt modelId="{ECA4B28D-FB73-41A0-8E83-FCE202FAD9E6}" type="pres">
      <dgm:prSet presAssocID="{6294DCBE-C1CA-4308-94E1-30D3C71FC2F6}" presName="nodeFollowingNodes" presStyleLbl="node1" presStyleIdx="1" presStyleCnt="5" custScaleX="76848">
        <dgm:presLayoutVars>
          <dgm:bulletEnabled val="1"/>
        </dgm:presLayoutVars>
      </dgm:prSet>
      <dgm:spPr/>
    </dgm:pt>
    <dgm:pt modelId="{C339F04C-A5BB-4A64-B845-1BAFD920C4F8}" type="pres">
      <dgm:prSet presAssocID="{FB83CC65-433F-4680-9A3E-041E7D0B1538}" presName="nodeFollowingNodes" presStyleLbl="node1" presStyleIdx="2" presStyleCnt="5" custScaleX="76848">
        <dgm:presLayoutVars>
          <dgm:bulletEnabled val="1"/>
        </dgm:presLayoutVars>
      </dgm:prSet>
      <dgm:spPr/>
    </dgm:pt>
    <dgm:pt modelId="{6A22A8DF-822F-46D4-A73A-55EA8D5F57E4}" type="pres">
      <dgm:prSet presAssocID="{92499303-4937-4DC7-B412-1A1E207EEE5A}" presName="nodeFollowingNodes" presStyleLbl="node1" presStyleIdx="3" presStyleCnt="5" custScaleX="76848">
        <dgm:presLayoutVars>
          <dgm:bulletEnabled val="1"/>
        </dgm:presLayoutVars>
      </dgm:prSet>
      <dgm:spPr/>
    </dgm:pt>
    <dgm:pt modelId="{99ACF6CE-DB46-474D-A730-6FAD5DC58135}" type="pres">
      <dgm:prSet presAssocID="{ABB33269-7B6E-4B85-88F9-22620861B387}" presName="nodeFollowingNodes" presStyleLbl="node1" presStyleIdx="4" presStyleCnt="5" custScaleX="76848">
        <dgm:presLayoutVars>
          <dgm:bulletEnabled val="1"/>
        </dgm:presLayoutVars>
      </dgm:prSet>
      <dgm:spPr/>
    </dgm:pt>
  </dgm:ptLst>
  <dgm:cxnLst>
    <dgm:cxn modelId="{76BB7B1F-1C41-4828-A87A-4C49ADD82845}" type="presOf" srcId="{92499303-4937-4DC7-B412-1A1E207EEE5A}" destId="{6A22A8DF-822F-46D4-A73A-55EA8D5F57E4}" srcOrd="0" destOrd="0" presId="urn:microsoft.com/office/officeart/2005/8/layout/cycle3"/>
    <dgm:cxn modelId="{6DF84822-E291-409F-BE4B-80D712C72E64}" type="presOf" srcId="{D3916F06-88EB-4745-9AC1-6F647012DD5A}" destId="{9A809462-56C4-421E-86E6-C5A7C035181C}" srcOrd="0" destOrd="0" presId="urn:microsoft.com/office/officeart/2005/8/layout/cycle3"/>
    <dgm:cxn modelId="{3F67BA34-D255-4242-99EC-68F528E5F477}" srcId="{2C0A676D-2243-4C93-8C59-8F17B819BF0B}" destId="{ABB33269-7B6E-4B85-88F9-22620861B387}" srcOrd="4" destOrd="0" parTransId="{2275E12D-956E-4E75-BB21-31151C4256B5}" sibTransId="{1815F012-C3B1-4C5B-BDBD-347F79D10893}"/>
    <dgm:cxn modelId="{25007E38-C1CF-4712-AFBA-5F6BB45551DD}" srcId="{2C0A676D-2243-4C93-8C59-8F17B819BF0B}" destId="{92499303-4937-4DC7-B412-1A1E207EEE5A}" srcOrd="3" destOrd="0" parTransId="{F4A91CE3-C4FC-4CBD-B660-EC2A276B5FA9}" sibTransId="{697CD1D9-171A-4B2E-938B-C4E8B8295962}"/>
    <dgm:cxn modelId="{81FDC16A-F820-4359-BFAD-D274B516BC3E}" type="presOf" srcId="{2C0A676D-2243-4C93-8C59-8F17B819BF0B}" destId="{83BBCFD6-FE30-451B-83DA-07FD25E1D7E1}" srcOrd="0" destOrd="0" presId="urn:microsoft.com/office/officeart/2005/8/layout/cycle3"/>
    <dgm:cxn modelId="{BB479587-F13E-41CD-AE48-D1360CCD88B5}" srcId="{2C0A676D-2243-4C93-8C59-8F17B819BF0B}" destId="{7CF1FCD1-EDDB-47D6-A7F5-B81B2ECF089D}" srcOrd="0" destOrd="0" parTransId="{ABB586D4-1E3D-404F-BE29-2C58EC2C7A12}" sibTransId="{D3916F06-88EB-4745-9AC1-6F647012DD5A}"/>
    <dgm:cxn modelId="{B77B258F-0782-471A-8D7B-75D5A1F6862D}" srcId="{2C0A676D-2243-4C93-8C59-8F17B819BF0B}" destId="{FB83CC65-433F-4680-9A3E-041E7D0B1538}" srcOrd="2" destOrd="0" parTransId="{8B707CA0-B8EC-4BD5-878C-F1AE0946E124}" sibTransId="{9B71B762-D65F-4570-9373-0F1CDF4E3013}"/>
    <dgm:cxn modelId="{62FE5898-AA22-4448-B95B-B967A4C9275A}" type="presOf" srcId="{7CF1FCD1-EDDB-47D6-A7F5-B81B2ECF089D}" destId="{8EE0153B-B5AB-4403-9811-20839CB01A94}" srcOrd="0" destOrd="0" presId="urn:microsoft.com/office/officeart/2005/8/layout/cycle3"/>
    <dgm:cxn modelId="{A6A3BEBB-A9F2-4BA5-B520-B225DA7BABA8}" type="presOf" srcId="{6294DCBE-C1CA-4308-94E1-30D3C71FC2F6}" destId="{ECA4B28D-FB73-41A0-8E83-FCE202FAD9E6}" srcOrd="0" destOrd="0" presId="urn:microsoft.com/office/officeart/2005/8/layout/cycle3"/>
    <dgm:cxn modelId="{BB3E4AD6-9B99-4361-AD48-BEEF7D70B728}" type="presOf" srcId="{FB83CC65-433F-4680-9A3E-041E7D0B1538}" destId="{C339F04C-A5BB-4A64-B845-1BAFD920C4F8}" srcOrd="0" destOrd="0" presId="urn:microsoft.com/office/officeart/2005/8/layout/cycle3"/>
    <dgm:cxn modelId="{C813D9DD-6BC5-439B-9E23-E5DCD98D7E25}" srcId="{2C0A676D-2243-4C93-8C59-8F17B819BF0B}" destId="{6294DCBE-C1CA-4308-94E1-30D3C71FC2F6}" srcOrd="1" destOrd="0" parTransId="{2A074776-3F93-4DF0-B09C-390F2C3E9F30}" sibTransId="{65573CCF-EE9D-4C5D-BE3B-C50FA0060840}"/>
    <dgm:cxn modelId="{BBB793F7-3A04-4B1B-8F76-C885C88C3CC9}" type="presOf" srcId="{ABB33269-7B6E-4B85-88F9-22620861B387}" destId="{99ACF6CE-DB46-474D-A730-6FAD5DC58135}" srcOrd="0" destOrd="0" presId="urn:microsoft.com/office/officeart/2005/8/layout/cycle3"/>
    <dgm:cxn modelId="{7E27D573-E36E-4426-B1EC-80838F66AEB5}" type="presParOf" srcId="{83BBCFD6-FE30-451B-83DA-07FD25E1D7E1}" destId="{4F4D4208-33EB-472C-945D-6A4128E7E0E2}" srcOrd="0" destOrd="0" presId="urn:microsoft.com/office/officeart/2005/8/layout/cycle3"/>
    <dgm:cxn modelId="{F034FDAB-29FA-49E6-9AF7-0E8899752D31}" type="presParOf" srcId="{4F4D4208-33EB-472C-945D-6A4128E7E0E2}" destId="{8EE0153B-B5AB-4403-9811-20839CB01A94}" srcOrd="0" destOrd="0" presId="urn:microsoft.com/office/officeart/2005/8/layout/cycle3"/>
    <dgm:cxn modelId="{B60370C0-218F-48FB-8E96-95FA6CC0C344}" type="presParOf" srcId="{4F4D4208-33EB-472C-945D-6A4128E7E0E2}" destId="{9A809462-56C4-421E-86E6-C5A7C035181C}" srcOrd="1" destOrd="0" presId="urn:microsoft.com/office/officeart/2005/8/layout/cycle3"/>
    <dgm:cxn modelId="{17E087F6-0345-4857-8F9E-4BE4AEDCA4F6}" type="presParOf" srcId="{4F4D4208-33EB-472C-945D-6A4128E7E0E2}" destId="{ECA4B28D-FB73-41A0-8E83-FCE202FAD9E6}" srcOrd="2" destOrd="0" presId="urn:microsoft.com/office/officeart/2005/8/layout/cycle3"/>
    <dgm:cxn modelId="{934D0A87-A00E-4716-8A60-5C00530F3CA1}" type="presParOf" srcId="{4F4D4208-33EB-472C-945D-6A4128E7E0E2}" destId="{C339F04C-A5BB-4A64-B845-1BAFD920C4F8}" srcOrd="3" destOrd="0" presId="urn:microsoft.com/office/officeart/2005/8/layout/cycle3"/>
    <dgm:cxn modelId="{055A8E85-FF58-47AA-BD48-66A7F074FDC6}" type="presParOf" srcId="{4F4D4208-33EB-472C-945D-6A4128E7E0E2}" destId="{6A22A8DF-822F-46D4-A73A-55EA8D5F57E4}" srcOrd="4" destOrd="0" presId="urn:microsoft.com/office/officeart/2005/8/layout/cycle3"/>
    <dgm:cxn modelId="{5DA2A195-8101-4D96-8408-B0CD939089FF}" type="presParOf" srcId="{4F4D4208-33EB-472C-945D-6A4128E7E0E2}" destId="{99ACF6CE-DB46-474D-A730-6FAD5DC581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235A09-37CD-4EDB-ABAC-C1F41CDA8449}" type="doc">
      <dgm:prSet loTypeId="urn:microsoft.com/office/officeart/2005/8/layout/hList7" loCatId="process" qsTypeId="urn:microsoft.com/office/officeart/2005/8/quickstyle/simple1" qsCatId="simple" csTypeId="urn:microsoft.com/office/officeart/2005/8/colors/accent0_3" csCatId="mainScheme" phldr="1"/>
      <dgm:spPr/>
    </dgm:pt>
    <dgm:pt modelId="{2FE6B992-A530-4F29-91E9-5020E89FCAB8}">
      <dgm:prSet phldrT="[Text]" phldr="1" custT="1"/>
      <dgm:spPr>
        <a:solidFill>
          <a:srgbClr val="6A6969"/>
        </a:solidFill>
      </dgm:spPr>
      <dgm:t>
        <a:bodyPr/>
        <a:lstStyle/>
        <a:p>
          <a:endParaRPr lang="en-US" sz="4000" dirty="0">
            <a:solidFill>
              <a:schemeClr val="lt1">
                <a:alpha val="0"/>
              </a:schemeClr>
            </a:solidFill>
          </a:endParaRPr>
        </a:p>
      </dgm:t>
    </dgm:pt>
    <dgm:pt modelId="{64354ACC-8DE1-4205-AA18-EEA9BED5432D}" type="parTrans" cxnId="{9840FCA0-1CE0-46CA-A47A-2D7E3A9FF406}">
      <dgm:prSet/>
      <dgm:spPr/>
      <dgm:t>
        <a:bodyPr/>
        <a:lstStyle/>
        <a:p>
          <a:endParaRPr lang="en-US"/>
        </a:p>
      </dgm:t>
    </dgm:pt>
    <dgm:pt modelId="{EFF3E138-4FFA-4AB0-BF5E-D82C19214BD9}" type="sibTrans" cxnId="{9840FCA0-1CE0-46CA-A47A-2D7E3A9FF406}">
      <dgm:prSet/>
      <dgm:spPr/>
      <dgm:t>
        <a:bodyPr/>
        <a:lstStyle/>
        <a:p>
          <a:endParaRPr lang="en-US"/>
        </a:p>
      </dgm:t>
    </dgm:pt>
    <dgm:pt modelId="{36AB52E3-D574-4935-92FD-86A304B86356}">
      <dgm:prSet phldrT="[Text]" phldr="1" custT="1"/>
      <dgm:spPr>
        <a:solidFill>
          <a:srgbClr val="6A6969"/>
        </a:solidFill>
      </dgm:spPr>
      <dgm:t>
        <a:bodyPr/>
        <a:lstStyle/>
        <a:p>
          <a:endParaRPr lang="en-US" sz="4000" dirty="0">
            <a:solidFill>
              <a:schemeClr val="lt1">
                <a:alpha val="0"/>
              </a:schemeClr>
            </a:solidFill>
          </a:endParaRPr>
        </a:p>
      </dgm:t>
    </dgm:pt>
    <dgm:pt modelId="{1A42E287-51EA-411C-B96C-733FF7C2F301}" type="parTrans" cxnId="{A726632C-CEEC-4637-B046-DA4DA23F8FF7}">
      <dgm:prSet/>
      <dgm:spPr/>
      <dgm:t>
        <a:bodyPr/>
        <a:lstStyle/>
        <a:p>
          <a:endParaRPr lang="en-US"/>
        </a:p>
      </dgm:t>
    </dgm:pt>
    <dgm:pt modelId="{8C26845C-781A-46CD-83AE-3EFA1909DF34}" type="sibTrans" cxnId="{A726632C-CEEC-4637-B046-DA4DA23F8FF7}">
      <dgm:prSet/>
      <dgm:spPr/>
      <dgm:t>
        <a:bodyPr/>
        <a:lstStyle/>
        <a:p>
          <a:endParaRPr lang="en-US"/>
        </a:p>
      </dgm:t>
    </dgm:pt>
    <dgm:pt modelId="{0E54D438-7BA2-45D7-9A96-6CB398E263C3}">
      <dgm:prSet phldrT="[Text]" phldr="1" custT="1"/>
      <dgm:spPr>
        <a:solidFill>
          <a:srgbClr val="6A6969"/>
        </a:solidFill>
      </dgm:spPr>
      <dgm:t>
        <a:bodyPr/>
        <a:lstStyle/>
        <a:p>
          <a:endParaRPr lang="en-US" sz="4000" dirty="0">
            <a:solidFill>
              <a:schemeClr val="lt1">
                <a:alpha val="0"/>
              </a:schemeClr>
            </a:solidFill>
          </a:endParaRPr>
        </a:p>
      </dgm:t>
    </dgm:pt>
    <dgm:pt modelId="{0350B2C9-2D42-430A-8617-0F40CE0258B4}" type="sibTrans" cxnId="{9276BCFC-0793-4940-8B8C-41BAD38F648B}">
      <dgm:prSet/>
      <dgm:spPr/>
      <dgm:t>
        <a:bodyPr/>
        <a:lstStyle/>
        <a:p>
          <a:endParaRPr lang="en-US"/>
        </a:p>
      </dgm:t>
    </dgm:pt>
    <dgm:pt modelId="{7141A840-344C-4A66-9818-ACA3762E4B82}" type="parTrans" cxnId="{9276BCFC-0793-4940-8B8C-41BAD38F648B}">
      <dgm:prSet/>
      <dgm:spPr/>
      <dgm:t>
        <a:bodyPr/>
        <a:lstStyle/>
        <a:p>
          <a:endParaRPr lang="en-US"/>
        </a:p>
      </dgm:t>
    </dgm:pt>
    <dgm:pt modelId="{E0559907-D92D-4E1A-83FE-B834577D500D}" type="pres">
      <dgm:prSet presAssocID="{16235A09-37CD-4EDB-ABAC-C1F41CDA8449}" presName="Name0" presStyleCnt="0">
        <dgm:presLayoutVars>
          <dgm:dir/>
          <dgm:resizeHandles val="exact"/>
        </dgm:presLayoutVars>
      </dgm:prSet>
      <dgm:spPr/>
    </dgm:pt>
    <dgm:pt modelId="{B19955A9-C927-482C-9ABC-F68F9EA00BA1}" type="pres">
      <dgm:prSet presAssocID="{16235A09-37CD-4EDB-ABAC-C1F41CDA8449}" presName="fgShape" presStyleLbl="fgShp" presStyleIdx="0" presStyleCnt="1"/>
      <dgm:spPr>
        <a:solidFill>
          <a:srgbClr val="920000"/>
        </a:solidFill>
      </dgm:spPr>
    </dgm:pt>
    <dgm:pt modelId="{E4D92DBD-E646-4649-89C3-160ACB406721}" type="pres">
      <dgm:prSet presAssocID="{16235A09-37CD-4EDB-ABAC-C1F41CDA8449}" presName="linComp" presStyleCnt="0"/>
      <dgm:spPr/>
    </dgm:pt>
    <dgm:pt modelId="{7F86EA39-45AB-4C73-964B-5BAEC631C0E7}" type="pres">
      <dgm:prSet presAssocID="{2FE6B992-A530-4F29-91E9-5020E89FCAB8}" presName="compNode" presStyleCnt="0"/>
      <dgm:spPr/>
    </dgm:pt>
    <dgm:pt modelId="{8BEC938E-3271-4AE2-89CD-3617A0B7D9E9}" type="pres">
      <dgm:prSet presAssocID="{2FE6B992-A530-4F29-91E9-5020E89FCAB8}" presName="bkgdShape" presStyleLbl="node1" presStyleIdx="0" presStyleCnt="3"/>
      <dgm:spPr/>
    </dgm:pt>
    <dgm:pt modelId="{C3475835-1EAE-4F72-93B4-D7859D17A8E4}" type="pres">
      <dgm:prSet presAssocID="{2FE6B992-A530-4F29-91E9-5020E89FCAB8}" presName="nodeTx" presStyleLbl="node1" presStyleIdx="0" presStyleCnt="3">
        <dgm:presLayoutVars>
          <dgm:bulletEnabled val="1"/>
        </dgm:presLayoutVars>
      </dgm:prSet>
      <dgm:spPr/>
    </dgm:pt>
    <dgm:pt modelId="{1AADE7A4-9A52-445F-BFA8-5F3287E824DF}" type="pres">
      <dgm:prSet presAssocID="{2FE6B992-A530-4F29-91E9-5020E89FCAB8}" presName="invisiNode" presStyleLbl="node1" presStyleIdx="0" presStyleCnt="3"/>
      <dgm:spPr/>
    </dgm:pt>
    <dgm:pt modelId="{0CF4B1AF-AF0C-44FC-98E6-064B87316151}" type="pres">
      <dgm:prSet presAssocID="{2FE6B992-A530-4F29-91E9-5020E89FCAB8}" presName="imagNode" presStyleLbl="fgImgPlace1" presStyleIdx="0" presStyleCnt="3" custLinFactNeighborX="-3053" custLinFactNeighborY="5529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EA923463-4FFE-4529-B6DB-4634FA65D138}" type="pres">
      <dgm:prSet presAssocID="{EFF3E138-4FFA-4AB0-BF5E-D82C19214BD9}" presName="sibTrans" presStyleLbl="sibTrans2D1" presStyleIdx="0" presStyleCnt="0"/>
      <dgm:spPr/>
    </dgm:pt>
    <dgm:pt modelId="{CB300508-ADDD-4453-8FEA-99267107F3B3}" type="pres">
      <dgm:prSet presAssocID="{0E54D438-7BA2-45D7-9A96-6CB398E263C3}" presName="compNode" presStyleCnt="0"/>
      <dgm:spPr/>
    </dgm:pt>
    <dgm:pt modelId="{F3BF6FE8-2627-4B60-A33B-AEF7D3C53813}" type="pres">
      <dgm:prSet presAssocID="{0E54D438-7BA2-45D7-9A96-6CB398E263C3}" presName="bkgdShape" presStyleLbl="node1" presStyleIdx="1" presStyleCnt="3"/>
      <dgm:spPr/>
    </dgm:pt>
    <dgm:pt modelId="{9FF3CD34-A6EA-41FE-865F-5C51A9DFEE59}" type="pres">
      <dgm:prSet presAssocID="{0E54D438-7BA2-45D7-9A96-6CB398E263C3}" presName="nodeTx" presStyleLbl="node1" presStyleIdx="1" presStyleCnt="3">
        <dgm:presLayoutVars>
          <dgm:bulletEnabled val="1"/>
        </dgm:presLayoutVars>
      </dgm:prSet>
      <dgm:spPr/>
    </dgm:pt>
    <dgm:pt modelId="{0F2C55A8-C502-4F02-A6C6-9BED7D91BF81}" type="pres">
      <dgm:prSet presAssocID="{0E54D438-7BA2-45D7-9A96-6CB398E263C3}" presName="invisiNode" presStyleLbl="node1" presStyleIdx="1" presStyleCnt="3"/>
      <dgm:spPr/>
    </dgm:pt>
    <dgm:pt modelId="{0F7C8B89-0D5B-48D3-B74D-859029732D1A}" type="pres">
      <dgm:prSet presAssocID="{0E54D438-7BA2-45D7-9A96-6CB398E263C3}" presName="imagNode" presStyleLbl="fgImgPlace1" presStyleIdx="1" presStyleCnt="3" custLinFactNeighborX="-3053" custLinFactNeighborY="5529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pr"/>
        </a:ext>
      </dgm:extLst>
    </dgm:pt>
    <dgm:pt modelId="{78B58F23-9D79-4519-A29E-C561DA811A75}" type="pres">
      <dgm:prSet presAssocID="{0350B2C9-2D42-430A-8617-0F40CE0258B4}" presName="sibTrans" presStyleLbl="sibTrans2D1" presStyleIdx="0" presStyleCnt="0"/>
      <dgm:spPr/>
    </dgm:pt>
    <dgm:pt modelId="{274F02AA-4680-441F-ADF7-CFC3D54564E8}" type="pres">
      <dgm:prSet presAssocID="{36AB52E3-D574-4935-92FD-86A304B86356}" presName="compNode" presStyleCnt="0"/>
      <dgm:spPr/>
    </dgm:pt>
    <dgm:pt modelId="{6858B1BD-CF19-49FE-B968-245442B1751B}" type="pres">
      <dgm:prSet presAssocID="{36AB52E3-D574-4935-92FD-86A304B86356}" presName="bkgdShape" presStyleLbl="node1" presStyleIdx="2" presStyleCnt="3"/>
      <dgm:spPr/>
    </dgm:pt>
    <dgm:pt modelId="{66EDF8EE-2B7A-49E1-B5DA-8D5C5C7BAE13}" type="pres">
      <dgm:prSet presAssocID="{36AB52E3-D574-4935-92FD-86A304B86356}" presName="nodeTx" presStyleLbl="node1" presStyleIdx="2" presStyleCnt="3">
        <dgm:presLayoutVars>
          <dgm:bulletEnabled val="1"/>
        </dgm:presLayoutVars>
      </dgm:prSet>
      <dgm:spPr/>
    </dgm:pt>
    <dgm:pt modelId="{A2D1259D-05F2-4206-ADE9-295189354DF7}" type="pres">
      <dgm:prSet presAssocID="{36AB52E3-D574-4935-92FD-86A304B86356}" presName="invisiNode" presStyleLbl="node1" presStyleIdx="2" presStyleCnt="3"/>
      <dgm:spPr/>
    </dgm:pt>
    <dgm:pt modelId="{45DB1B15-E6D6-4EC1-B558-E1ED6A6A0D35}" type="pres">
      <dgm:prSet presAssocID="{36AB52E3-D574-4935-92FD-86A304B86356}" presName="imagNode" presStyleLbl="fgImgPlace1" presStyleIdx="2" presStyleCnt="3" custLinFactNeighborX="-3053" custLinFactNeighborY="5529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</dgm:ptLst>
  <dgm:cxnLst>
    <dgm:cxn modelId="{95376B0A-A605-4396-9DC0-3CDCDF0FE3CB}" type="presOf" srcId="{36AB52E3-D574-4935-92FD-86A304B86356}" destId="{6858B1BD-CF19-49FE-B968-245442B1751B}" srcOrd="0" destOrd="0" presId="urn:microsoft.com/office/officeart/2005/8/layout/hList7"/>
    <dgm:cxn modelId="{35F3E40F-8041-4479-B15F-930D8099287C}" type="presOf" srcId="{2FE6B992-A530-4F29-91E9-5020E89FCAB8}" destId="{C3475835-1EAE-4F72-93B4-D7859D17A8E4}" srcOrd="1" destOrd="0" presId="urn:microsoft.com/office/officeart/2005/8/layout/hList7"/>
    <dgm:cxn modelId="{A726632C-CEEC-4637-B046-DA4DA23F8FF7}" srcId="{16235A09-37CD-4EDB-ABAC-C1F41CDA8449}" destId="{36AB52E3-D574-4935-92FD-86A304B86356}" srcOrd="2" destOrd="0" parTransId="{1A42E287-51EA-411C-B96C-733FF7C2F301}" sibTransId="{8C26845C-781A-46CD-83AE-3EFA1909DF34}"/>
    <dgm:cxn modelId="{7643D65F-3186-47AC-A604-8B0B29797E03}" type="presOf" srcId="{2FE6B992-A530-4F29-91E9-5020E89FCAB8}" destId="{8BEC938E-3271-4AE2-89CD-3617A0B7D9E9}" srcOrd="0" destOrd="0" presId="urn:microsoft.com/office/officeart/2005/8/layout/hList7"/>
    <dgm:cxn modelId="{E3F44960-3F50-43E0-9C47-89F7D470AC9B}" type="presOf" srcId="{EFF3E138-4FFA-4AB0-BF5E-D82C19214BD9}" destId="{EA923463-4FFE-4529-B6DB-4634FA65D138}" srcOrd="0" destOrd="0" presId="urn:microsoft.com/office/officeart/2005/8/layout/hList7"/>
    <dgm:cxn modelId="{DBCEC943-D051-4A86-922A-898A33061A82}" type="presOf" srcId="{0E54D438-7BA2-45D7-9A96-6CB398E263C3}" destId="{F3BF6FE8-2627-4B60-A33B-AEF7D3C53813}" srcOrd="0" destOrd="0" presId="urn:microsoft.com/office/officeart/2005/8/layout/hList7"/>
    <dgm:cxn modelId="{2D81A267-3472-46F5-A5DC-DFC10A93EBCD}" type="presOf" srcId="{36AB52E3-D574-4935-92FD-86A304B86356}" destId="{66EDF8EE-2B7A-49E1-B5DA-8D5C5C7BAE13}" srcOrd="1" destOrd="0" presId="urn:microsoft.com/office/officeart/2005/8/layout/hList7"/>
    <dgm:cxn modelId="{9840FCA0-1CE0-46CA-A47A-2D7E3A9FF406}" srcId="{16235A09-37CD-4EDB-ABAC-C1F41CDA8449}" destId="{2FE6B992-A530-4F29-91E9-5020E89FCAB8}" srcOrd="0" destOrd="0" parTransId="{64354ACC-8DE1-4205-AA18-EEA9BED5432D}" sibTransId="{EFF3E138-4FFA-4AB0-BF5E-D82C19214BD9}"/>
    <dgm:cxn modelId="{9626D1A4-5818-448D-B007-73100CED4A1D}" type="presOf" srcId="{16235A09-37CD-4EDB-ABAC-C1F41CDA8449}" destId="{E0559907-D92D-4E1A-83FE-B834577D500D}" srcOrd="0" destOrd="0" presId="urn:microsoft.com/office/officeart/2005/8/layout/hList7"/>
    <dgm:cxn modelId="{3DEEFAE7-2B1F-4DB2-9A11-9CC287CDBACA}" type="presOf" srcId="{0E54D438-7BA2-45D7-9A96-6CB398E263C3}" destId="{9FF3CD34-A6EA-41FE-865F-5C51A9DFEE59}" srcOrd="1" destOrd="0" presId="urn:microsoft.com/office/officeart/2005/8/layout/hList7"/>
    <dgm:cxn modelId="{21A02AF2-CC62-46AF-8F95-DE370E704D35}" type="presOf" srcId="{0350B2C9-2D42-430A-8617-0F40CE0258B4}" destId="{78B58F23-9D79-4519-A29E-C561DA811A75}" srcOrd="0" destOrd="0" presId="urn:microsoft.com/office/officeart/2005/8/layout/hList7"/>
    <dgm:cxn modelId="{9276BCFC-0793-4940-8B8C-41BAD38F648B}" srcId="{16235A09-37CD-4EDB-ABAC-C1F41CDA8449}" destId="{0E54D438-7BA2-45D7-9A96-6CB398E263C3}" srcOrd="1" destOrd="0" parTransId="{7141A840-344C-4A66-9818-ACA3762E4B82}" sibTransId="{0350B2C9-2D42-430A-8617-0F40CE0258B4}"/>
    <dgm:cxn modelId="{2D1A5FDE-84A6-477C-8603-47A18ACB3765}" type="presParOf" srcId="{E0559907-D92D-4E1A-83FE-B834577D500D}" destId="{B19955A9-C927-482C-9ABC-F68F9EA00BA1}" srcOrd="0" destOrd="0" presId="urn:microsoft.com/office/officeart/2005/8/layout/hList7"/>
    <dgm:cxn modelId="{27A52453-7172-4680-87F0-43866F8F301A}" type="presParOf" srcId="{E0559907-D92D-4E1A-83FE-B834577D500D}" destId="{E4D92DBD-E646-4649-89C3-160ACB406721}" srcOrd="1" destOrd="0" presId="urn:microsoft.com/office/officeart/2005/8/layout/hList7"/>
    <dgm:cxn modelId="{9018926F-016E-4EDD-9AF3-ACE766E00FF4}" type="presParOf" srcId="{E4D92DBD-E646-4649-89C3-160ACB406721}" destId="{7F86EA39-45AB-4C73-964B-5BAEC631C0E7}" srcOrd="0" destOrd="0" presId="urn:microsoft.com/office/officeart/2005/8/layout/hList7"/>
    <dgm:cxn modelId="{5D8B6DAD-40B4-41FD-91D6-D7F114944602}" type="presParOf" srcId="{7F86EA39-45AB-4C73-964B-5BAEC631C0E7}" destId="{8BEC938E-3271-4AE2-89CD-3617A0B7D9E9}" srcOrd="0" destOrd="0" presId="urn:microsoft.com/office/officeart/2005/8/layout/hList7"/>
    <dgm:cxn modelId="{74154146-9675-4A9A-97DC-E8979E1F7267}" type="presParOf" srcId="{7F86EA39-45AB-4C73-964B-5BAEC631C0E7}" destId="{C3475835-1EAE-4F72-93B4-D7859D17A8E4}" srcOrd="1" destOrd="0" presId="urn:microsoft.com/office/officeart/2005/8/layout/hList7"/>
    <dgm:cxn modelId="{3816D830-EC94-424F-9D4B-043DDE66293E}" type="presParOf" srcId="{7F86EA39-45AB-4C73-964B-5BAEC631C0E7}" destId="{1AADE7A4-9A52-445F-BFA8-5F3287E824DF}" srcOrd="2" destOrd="0" presId="urn:microsoft.com/office/officeart/2005/8/layout/hList7"/>
    <dgm:cxn modelId="{AEC8C944-43B0-457F-95D2-34CF99C69BF9}" type="presParOf" srcId="{7F86EA39-45AB-4C73-964B-5BAEC631C0E7}" destId="{0CF4B1AF-AF0C-44FC-98E6-064B87316151}" srcOrd="3" destOrd="0" presId="urn:microsoft.com/office/officeart/2005/8/layout/hList7"/>
    <dgm:cxn modelId="{2AB89814-0EDC-4868-99C4-074960401EA1}" type="presParOf" srcId="{E4D92DBD-E646-4649-89C3-160ACB406721}" destId="{EA923463-4FFE-4529-B6DB-4634FA65D138}" srcOrd="1" destOrd="0" presId="urn:microsoft.com/office/officeart/2005/8/layout/hList7"/>
    <dgm:cxn modelId="{1265DD8C-7506-492C-8BE6-4C8E698555DA}" type="presParOf" srcId="{E4D92DBD-E646-4649-89C3-160ACB406721}" destId="{CB300508-ADDD-4453-8FEA-99267107F3B3}" srcOrd="2" destOrd="0" presId="urn:microsoft.com/office/officeart/2005/8/layout/hList7"/>
    <dgm:cxn modelId="{CE9E4D01-8EC7-48B4-8F34-5F8732809A1C}" type="presParOf" srcId="{CB300508-ADDD-4453-8FEA-99267107F3B3}" destId="{F3BF6FE8-2627-4B60-A33B-AEF7D3C53813}" srcOrd="0" destOrd="0" presId="urn:microsoft.com/office/officeart/2005/8/layout/hList7"/>
    <dgm:cxn modelId="{C9C44E40-BC80-42BC-BF4D-A26E2106CD58}" type="presParOf" srcId="{CB300508-ADDD-4453-8FEA-99267107F3B3}" destId="{9FF3CD34-A6EA-41FE-865F-5C51A9DFEE59}" srcOrd="1" destOrd="0" presId="urn:microsoft.com/office/officeart/2005/8/layout/hList7"/>
    <dgm:cxn modelId="{C4F5C537-BEFB-4110-910C-0A96F46EDE45}" type="presParOf" srcId="{CB300508-ADDD-4453-8FEA-99267107F3B3}" destId="{0F2C55A8-C502-4F02-A6C6-9BED7D91BF81}" srcOrd="2" destOrd="0" presId="urn:microsoft.com/office/officeart/2005/8/layout/hList7"/>
    <dgm:cxn modelId="{052617CF-A5CD-49CE-AC97-7FF2141C359F}" type="presParOf" srcId="{CB300508-ADDD-4453-8FEA-99267107F3B3}" destId="{0F7C8B89-0D5B-48D3-B74D-859029732D1A}" srcOrd="3" destOrd="0" presId="urn:microsoft.com/office/officeart/2005/8/layout/hList7"/>
    <dgm:cxn modelId="{21A44876-A598-49DB-A630-0B1EAB5CD10D}" type="presParOf" srcId="{E4D92DBD-E646-4649-89C3-160ACB406721}" destId="{78B58F23-9D79-4519-A29E-C561DA811A75}" srcOrd="3" destOrd="0" presId="urn:microsoft.com/office/officeart/2005/8/layout/hList7"/>
    <dgm:cxn modelId="{C406EA3C-08EF-4B06-8988-F55CE915883F}" type="presParOf" srcId="{E4D92DBD-E646-4649-89C3-160ACB406721}" destId="{274F02AA-4680-441F-ADF7-CFC3D54564E8}" srcOrd="4" destOrd="0" presId="urn:microsoft.com/office/officeart/2005/8/layout/hList7"/>
    <dgm:cxn modelId="{57BF20E7-9DA6-4818-AE0F-E1CA9C7F5A4E}" type="presParOf" srcId="{274F02AA-4680-441F-ADF7-CFC3D54564E8}" destId="{6858B1BD-CF19-49FE-B968-245442B1751B}" srcOrd="0" destOrd="0" presId="urn:microsoft.com/office/officeart/2005/8/layout/hList7"/>
    <dgm:cxn modelId="{10FA1A37-E5D7-45EE-AE13-33B2FB13E245}" type="presParOf" srcId="{274F02AA-4680-441F-ADF7-CFC3D54564E8}" destId="{66EDF8EE-2B7A-49E1-B5DA-8D5C5C7BAE13}" srcOrd="1" destOrd="0" presId="urn:microsoft.com/office/officeart/2005/8/layout/hList7"/>
    <dgm:cxn modelId="{34A7CBA1-6DB3-4449-83B2-EE522D47932E}" type="presParOf" srcId="{274F02AA-4680-441F-ADF7-CFC3D54564E8}" destId="{A2D1259D-05F2-4206-ADE9-295189354DF7}" srcOrd="2" destOrd="0" presId="urn:microsoft.com/office/officeart/2005/8/layout/hList7"/>
    <dgm:cxn modelId="{DFDFCFDF-EF0C-46CB-B314-D3B27D864991}" type="presParOf" srcId="{274F02AA-4680-441F-ADF7-CFC3D54564E8}" destId="{45DB1B15-E6D6-4EC1-B558-E1ED6A6A0D3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09462-56C4-421E-86E6-C5A7C035181C}">
      <dsp:nvSpPr>
        <dsp:cNvPr id="0" name=""/>
        <dsp:cNvSpPr/>
      </dsp:nvSpPr>
      <dsp:spPr>
        <a:xfrm>
          <a:off x="2726242" y="139825"/>
          <a:ext cx="5907448" cy="5907448"/>
        </a:xfrm>
        <a:prstGeom prst="circularArrow">
          <a:avLst>
            <a:gd name="adj1" fmla="val 5544"/>
            <a:gd name="adj2" fmla="val 330680"/>
            <a:gd name="adj3" fmla="val 14257643"/>
            <a:gd name="adj4" fmla="val 17099240"/>
            <a:gd name="adj5" fmla="val 5757"/>
          </a:avLst>
        </a:prstGeom>
        <a:solidFill>
          <a:srgbClr val="92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E0153B-B5AB-4403-9811-20839CB01A94}">
      <dsp:nvSpPr>
        <dsp:cNvPr id="0" name=""/>
        <dsp:cNvSpPr/>
      </dsp:nvSpPr>
      <dsp:spPr>
        <a:xfrm>
          <a:off x="4594060" y="2725"/>
          <a:ext cx="2171813" cy="1413058"/>
        </a:xfrm>
        <a:prstGeom prst="roundRect">
          <a:avLst/>
        </a:prstGeom>
        <a:solidFill>
          <a:srgbClr val="2B292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4663040" y="71705"/>
        <a:ext cx="2033853" cy="1275098"/>
      </dsp:txXfrm>
    </dsp:sp>
    <dsp:sp modelId="{ECA4B28D-FB73-41A0-8E83-FCE202FAD9E6}">
      <dsp:nvSpPr>
        <dsp:cNvPr id="0" name=""/>
        <dsp:cNvSpPr/>
      </dsp:nvSpPr>
      <dsp:spPr>
        <a:xfrm>
          <a:off x="6989931" y="1743427"/>
          <a:ext cx="2171813" cy="1413058"/>
        </a:xfrm>
        <a:prstGeom prst="roundRect">
          <a:avLst/>
        </a:prstGeom>
        <a:solidFill>
          <a:srgbClr val="2B292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7058911" y="1812407"/>
        <a:ext cx="2033853" cy="1275098"/>
      </dsp:txXfrm>
    </dsp:sp>
    <dsp:sp modelId="{C339F04C-A5BB-4A64-B845-1BAFD920C4F8}">
      <dsp:nvSpPr>
        <dsp:cNvPr id="0" name=""/>
        <dsp:cNvSpPr/>
      </dsp:nvSpPr>
      <dsp:spPr>
        <a:xfrm>
          <a:off x="6074789" y="4559942"/>
          <a:ext cx="2171813" cy="1413058"/>
        </a:xfrm>
        <a:prstGeom prst="roundRect">
          <a:avLst/>
        </a:prstGeom>
        <a:solidFill>
          <a:srgbClr val="2B292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6143769" y="4628922"/>
        <a:ext cx="2033853" cy="1275098"/>
      </dsp:txXfrm>
    </dsp:sp>
    <dsp:sp modelId="{6A22A8DF-822F-46D4-A73A-55EA8D5F57E4}">
      <dsp:nvSpPr>
        <dsp:cNvPr id="0" name=""/>
        <dsp:cNvSpPr/>
      </dsp:nvSpPr>
      <dsp:spPr>
        <a:xfrm>
          <a:off x="3113330" y="4559942"/>
          <a:ext cx="2171813" cy="1413058"/>
        </a:xfrm>
        <a:prstGeom prst="roundRect">
          <a:avLst/>
        </a:prstGeom>
        <a:solidFill>
          <a:srgbClr val="2B292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3182310" y="4628922"/>
        <a:ext cx="2033853" cy="1275098"/>
      </dsp:txXfrm>
    </dsp:sp>
    <dsp:sp modelId="{99ACF6CE-DB46-474D-A730-6FAD5DC58135}">
      <dsp:nvSpPr>
        <dsp:cNvPr id="0" name=""/>
        <dsp:cNvSpPr/>
      </dsp:nvSpPr>
      <dsp:spPr>
        <a:xfrm>
          <a:off x="2198188" y="1743427"/>
          <a:ext cx="2171813" cy="1413058"/>
        </a:xfrm>
        <a:prstGeom prst="roundRect">
          <a:avLst/>
        </a:prstGeom>
        <a:solidFill>
          <a:srgbClr val="2B292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2267168" y="1812407"/>
        <a:ext cx="2033853" cy="1275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C938E-3271-4AE2-89CD-3617A0B7D9E9}">
      <dsp:nvSpPr>
        <dsp:cNvPr id="0" name=""/>
        <dsp:cNvSpPr/>
      </dsp:nvSpPr>
      <dsp:spPr>
        <a:xfrm>
          <a:off x="2385" y="0"/>
          <a:ext cx="3710837" cy="6125587"/>
        </a:xfrm>
        <a:prstGeom prst="roundRect">
          <a:avLst>
            <a:gd name="adj" fmla="val 10000"/>
          </a:avLst>
        </a:prstGeom>
        <a:solidFill>
          <a:srgbClr val="6A69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2385" y="2450234"/>
        <a:ext cx="3710837" cy="2450234"/>
      </dsp:txXfrm>
    </dsp:sp>
    <dsp:sp modelId="{0CF4B1AF-AF0C-44FC-98E6-064B87316151}">
      <dsp:nvSpPr>
        <dsp:cNvPr id="0" name=""/>
        <dsp:cNvSpPr/>
      </dsp:nvSpPr>
      <dsp:spPr>
        <a:xfrm>
          <a:off x="775618" y="1495392"/>
          <a:ext cx="2039820" cy="2039820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F6FE8-2627-4B60-A33B-AEF7D3C53813}">
      <dsp:nvSpPr>
        <dsp:cNvPr id="0" name=""/>
        <dsp:cNvSpPr/>
      </dsp:nvSpPr>
      <dsp:spPr>
        <a:xfrm>
          <a:off x="3824548" y="0"/>
          <a:ext cx="3710837" cy="6125587"/>
        </a:xfrm>
        <a:prstGeom prst="roundRect">
          <a:avLst>
            <a:gd name="adj" fmla="val 10000"/>
          </a:avLst>
        </a:prstGeom>
        <a:solidFill>
          <a:srgbClr val="6A69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3824548" y="2450234"/>
        <a:ext cx="3710837" cy="2450234"/>
      </dsp:txXfrm>
    </dsp:sp>
    <dsp:sp modelId="{0F7C8B89-0D5B-48D3-B74D-859029732D1A}">
      <dsp:nvSpPr>
        <dsp:cNvPr id="0" name=""/>
        <dsp:cNvSpPr/>
      </dsp:nvSpPr>
      <dsp:spPr>
        <a:xfrm>
          <a:off x="4597781" y="1495392"/>
          <a:ext cx="2039820" cy="2039820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8B1BD-CF19-49FE-B968-245442B1751B}">
      <dsp:nvSpPr>
        <dsp:cNvPr id="0" name=""/>
        <dsp:cNvSpPr/>
      </dsp:nvSpPr>
      <dsp:spPr>
        <a:xfrm>
          <a:off x="7646711" y="0"/>
          <a:ext cx="3710837" cy="6125587"/>
        </a:xfrm>
        <a:prstGeom prst="roundRect">
          <a:avLst>
            <a:gd name="adj" fmla="val 10000"/>
          </a:avLst>
        </a:prstGeom>
        <a:solidFill>
          <a:srgbClr val="6A69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>
            <a:solidFill>
              <a:schemeClr val="lt1">
                <a:alpha val="0"/>
              </a:schemeClr>
            </a:solidFill>
          </a:endParaRPr>
        </a:p>
      </dsp:txBody>
      <dsp:txXfrm>
        <a:off x="7646711" y="2450234"/>
        <a:ext cx="3710837" cy="2450234"/>
      </dsp:txXfrm>
    </dsp:sp>
    <dsp:sp modelId="{45DB1B15-E6D6-4EC1-B558-E1ED6A6A0D35}">
      <dsp:nvSpPr>
        <dsp:cNvPr id="0" name=""/>
        <dsp:cNvSpPr/>
      </dsp:nvSpPr>
      <dsp:spPr>
        <a:xfrm>
          <a:off x="8419943" y="1495392"/>
          <a:ext cx="2039820" cy="2039820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955A9-C927-482C-9ABC-F68F9EA00BA1}">
      <dsp:nvSpPr>
        <dsp:cNvPr id="0" name=""/>
        <dsp:cNvSpPr/>
      </dsp:nvSpPr>
      <dsp:spPr>
        <a:xfrm>
          <a:off x="454397" y="4900469"/>
          <a:ext cx="10451139" cy="918838"/>
        </a:xfrm>
        <a:prstGeom prst="leftRightArrow">
          <a:avLst/>
        </a:prstGeom>
        <a:solidFill>
          <a:srgbClr val="9200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927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22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345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3125" y="4357934"/>
            <a:ext cx="21664583" cy="21509383"/>
          </a:xfrm>
        </p:spPr>
        <p:txBody>
          <a:bodyPr/>
          <a:lstStyle>
            <a:lvl1pPr>
              <a:defRPr sz="14123"/>
            </a:lvl1pPr>
            <a:lvl2pPr>
              <a:defRPr sz="12358"/>
            </a:lvl2pPr>
            <a:lvl3pPr>
              <a:defRPr sz="10592"/>
            </a:lvl3pPr>
            <a:lvl4pPr>
              <a:defRPr sz="8827"/>
            </a:lvl4pPr>
            <a:lvl5pPr>
              <a:defRPr sz="8827"/>
            </a:lvl5pPr>
            <a:lvl6pPr>
              <a:defRPr sz="8827"/>
            </a:lvl6pPr>
            <a:lvl7pPr>
              <a:defRPr sz="8827"/>
            </a:lvl7pPr>
            <a:lvl8pPr>
              <a:defRPr sz="8827"/>
            </a:lvl8pPr>
            <a:lvl9pPr>
              <a:defRPr sz="88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20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93125" y="4357934"/>
            <a:ext cx="21664583" cy="21509383"/>
          </a:xfrm>
        </p:spPr>
        <p:txBody>
          <a:bodyPr anchor="t"/>
          <a:lstStyle>
            <a:lvl1pPr marL="0" indent="0">
              <a:buNone/>
              <a:defRPr sz="14123"/>
            </a:lvl1pPr>
            <a:lvl2pPr marL="2017806" indent="0">
              <a:buNone/>
              <a:defRPr sz="12358"/>
            </a:lvl2pPr>
            <a:lvl3pPr marL="4035613" indent="0">
              <a:buNone/>
              <a:defRPr sz="10592"/>
            </a:lvl3pPr>
            <a:lvl4pPr marL="6053419" indent="0">
              <a:buNone/>
              <a:defRPr sz="8827"/>
            </a:lvl4pPr>
            <a:lvl5pPr marL="8071226" indent="0">
              <a:buNone/>
              <a:defRPr sz="8827"/>
            </a:lvl5pPr>
            <a:lvl6pPr marL="10089032" indent="0">
              <a:buNone/>
              <a:defRPr sz="8827"/>
            </a:lvl6pPr>
            <a:lvl7pPr marL="12106839" indent="0">
              <a:buNone/>
              <a:defRPr sz="8827"/>
            </a:lvl7pPr>
            <a:lvl8pPr marL="14124645" indent="0">
              <a:buNone/>
              <a:defRPr sz="8827"/>
            </a:lvl8pPr>
            <a:lvl9pPr marL="16142452" indent="0">
              <a:buNone/>
              <a:defRPr sz="88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16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30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624629" y="1611452"/>
            <a:ext cx="9227508" cy="25650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42106" y="1611452"/>
            <a:ext cx="27147595" cy="25650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27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61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3" userDrawn="1">
          <p15:clr>
            <a:srgbClr val="FBAE40"/>
          </p15:clr>
        </p15:guide>
        <p15:guide id="2" pos="1347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87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997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08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568" y="4953466"/>
            <a:ext cx="36375102" cy="10537496"/>
          </a:xfrm>
        </p:spPr>
        <p:txBody>
          <a:bodyPr anchor="b"/>
          <a:lstStyle>
            <a:lvl1pPr algn="ctr"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280" y="15897328"/>
            <a:ext cx="32095679" cy="7307583"/>
          </a:xfrm>
        </p:spPr>
        <p:txBody>
          <a:bodyPr/>
          <a:lstStyle>
            <a:lvl1pPr marL="0" indent="0" algn="ctr">
              <a:buNone/>
              <a:defRPr sz="10592"/>
            </a:lvl1pPr>
            <a:lvl2pPr marL="2017806" indent="0" algn="ctr">
              <a:buNone/>
              <a:defRPr sz="8827"/>
            </a:lvl2pPr>
            <a:lvl3pPr marL="4035613" indent="0" algn="ctr">
              <a:buNone/>
              <a:defRPr sz="7944"/>
            </a:lvl3pPr>
            <a:lvl4pPr marL="6053419" indent="0" algn="ctr">
              <a:buNone/>
              <a:defRPr sz="7061"/>
            </a:lvl4pPr>
            <a:lvl5pPr marL="8071226" indent="0" algn="ctr">
              <a:buNone/>
              <a:defRPr sz="7061"/>
            </a:lvl5pPr>
            <a:lvl6pPr marL="10089032" indent="0" algn="ctr">
              <a:buNone/>
              <a:defRPr sz="7061"/>
            </a:lvl6pPr>
            <a:lvl7pPr marL="12106839" indent="0" algn="ctr">
              <a:buNone/>
              <a:defRPr sz="7061"/>
            </a:lvl7pPr>
            <a:lvl8pPr marL="14124645" indent="0" algn="ctr">
              <a:buNone/>
              <a:defRPr sz="7061"/>
            </a:lvl8pPr>
            <a:lvl9pPr marL="16142452" indent="0" algn="ctr">
              <a:buNone/>
              <a:defRPr sz="70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99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84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818" y="7545809"/>
            <a:ext cx="36910030" cy="12590343"/>
          </a:xfrm>
        </p:spPr>
        <p:txBody>
          <a:bodyPr anchor="b"/>
          <a:lstStyle>
            <a:lvl1pPr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818" y="20255262"/>
            <a:ext cx="36910030" cy="6620964"/>
          </a:xfrm>
        </p:spPr>
        <p:txBody>
          <a:bodyPr/>
          <a:lstStyle>
            <a:lvl1pPr marL="0" indent="0">
              <a:buNone/>
              <a:defRPr sz="10592">
                <a:solidFill>
                  <a:schemeClr val="tx1"/>
                </a:solidFill>
              </a:defRPr>
            </a:lvl1pPr>
            <a:lvl2pPr marL="2017806" indent="0">
              <a:buNone/>
              <a:defRPr sz="8827">
                <a:solidFill>
                  <a:schemeClr val="tx1">
                    <a:tint val="75000"/>
                  </a:schemeClr>
                </a:solidFill>
              </a:defRPr>
            </a:lvl2pPr>
            <a:lvl3pPr marL="4035613" indent="0">
              <a:buNone/>
              <a:defRPr sz="7944">
                <a:solidFill>
                  <a:schemeClr val="tx1">
                    <a:tint val="75000"/>
                  </a:schemeClr>
                </a:solidFill>
              </a:defRPr>
            </a:lvl3pPr>
            <a:lvl4pPr marL="605341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4pPr>
            <a:lvl5pPr marL="8071226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5pPr>
            <a:lvl6pPr marL="1008903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6pPr>
            <a:lvl7pPr marL="1210683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7pPr>
            <a:lvl8pPr marL="14124645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8pPr>
            <a:lvl9pPr marL="1614245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8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42104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64583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60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1611459"/>
            <a:ext cx="36910030" cy="58502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682" y="7419688"/>
            <a:ext cx="18103966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7682" y="11055963"/>
            <a:ext cx="18103966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64585" y="7419688"/>
            <a:ext cx="18193125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64585" y="11055963"/>
            <a:ext cx="18193125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9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nigraphics.com/fileprep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s://www.genigraphics.com/fileprep" TargetMode="Externa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s://www.genigraphics.com/fileprep" TargetMode="Externa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6" Type="http://schemas.openxmlformats.org/officeDocument/2006/relationships/hyperlink" Target="https://www.genigraphics.com/fileprep" TargetMode="Externa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A439ED-A85D-450F-8164-16AD6C4B9145}"/>
              </a:ext>
            </a:extLst>
          </p:cNvPr>
          <p:cNvSpPr/>
          <p:nvPr userDrawn="1"/>
        </p:nvSpPr>
        <p:spPr>
          <a:xfrm>
            <a:off x="0" y="2"/>
            <a:ext cx="42794238" cy="3439463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982AF0-9FA7-4DAC-B1F8-C6D3622D1CEC}"/>
              </a:ext>
            </a:extLst>
          </p:cNvPr>
          <p:cNvSpPr/>
          <p:nvPr userDrawn="1"/>
        </p:nvSpPr>
        <p:spPr>
          <a:xfrm>
            <a:off x="0" y="27515706"/>
            <a:ext cx="42794238" cy="2751572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D89865-DFD1-4A5A-BFE0-6EEF0A7F3DD4}"/>
              </a:ext>
            </a:extLst>
          </p:cNvPr>
          <p:cNvSpPr/>
          <p:nvPr userDrawn="1"/>
        </p:nvSpPr>
        <p:spPr>
          <a:xfrm>
            <a:off x="2" y="11006284"/>
            <a:ext cx="14102648" cy="16509423"/>
          </a:xfrm>
          <a:prstGeom prst="rect">
            <a:avLst/>
          </a:prstGeom>
          <a:solidFill>
            <a:srgbClr val="663300">
              <a:alpha val="20000"/>
            </a:srgb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6181CB-7913-491C-8876-3D0EA2B5E648}"/>
              </a:ext>
            </a:extLst>
          </p:cNvPr>
          <p:cNvSpPr/>
          <p:nvPr userDrawn="1"/>
        </p:nvSpPr>
        <p:spPr>
          <a:xfrm>
            <a:off x="14102648" y="11006284"/>
            <a:ext cx="14588945" cy="16509423"/>
          </a:xfrm>
          <a:prstGeom prst="rect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15110B-5249-4028-839F-C2434A8CEB21}"/>
              </a:ext>
            </a:extLst>
          </p:cNvPr>
          <p:cNvSpPr/>
          <p:nvPr userDrawn="1"/>
        </p:nvSpPr>
        <p:spPr>
          <a:xfrm>
            <a:off x="28691594" y="11006284"/>
            <a:ext cx="14102646" cy="16509423"/>
          </a:xfrm>
          <a:prstGeom prst="rect">
            <a:avLst/>
          </a:prstGeom>
          <a:solidFill>
            <a:srgbClr val="E0CCA3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4C5F85-2B76-4210-8DA5-8B3A5990DFC8}"/>
              </a:ext>
            </a:extLst>
          </p:cNvPr>
          <p:cNvSpPr/>
          <p:nvPr userDrawn="1"/>
        </p:nvSpPr>
        <p:spPr>
          <a:xfrm>
            <a:off x="0" y="10318393"/>
            <a:ext cx="42794238" cy="687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A5D57C-4461-4189-B9B5-1AFE6A535ED4}"/>
              </a:ext>
            </a:extLst>
          </p:cNvPr>
          <p:cNvSpPr/>
          <p:nvPr userDrawn="1"/>
        </p:nvSpPr>
        <p:spPr>
          <a:xfrm>
            <a:off x="0" y="3439465"/>
            <a:ext cx="42794238" cy="687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8E1038-1929-4DEB-AD20-AAF2405536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3" y="30037980"/>
            <a:ext cx="5634586" cy="13987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B17C2EC-5038-4189-ABC1-8F58270BC908}"/>
              </a:ext>
            </a:extLst>
          </p:cNvPr>
          <p:cNvGrpSpPr/>
          <p:nvPr userDrawn="1"/>
        </p:nvGrpSpPr>
        <p:grpSpPr>
          <a:xfrm>
            <a:off x="43685785" y="0"/>
            <a:ext cx="12481653" cy="30267275"/>
            <a:chOff x="41071800" y="0"/>
            <a:chExt cx="11734800" cy="40233600"/>
          </a:xfrm>
        </p:grpSpPr>
        <p:sp>
          <p:nvSpPr>
            <p:cNvPr id="16" name="Instructions">
              <a:extLst>
                <a:ext uri="{FF2B5EF4-FFF2-40B4-BE49-F238E27FC236}">
                  <a16:creationId xmlns:a16="http://schemas.microsoft.com/office/drawing/2014/main" id="{92C6E426-1DD2-416D-AC55-69A32AD54077}"/>
                </a:ext>
              </a:extLst>
            </p:cNvPr>
            <p:cNvSpPr/>
            <p:nvPr userDrawn="1"/>
          </p:nvSpPr>
          <p:spPr>
            <a:xfrm>
              <a:off x="41071800" y="0"/>
              <a:ext cx="11734800" cy="40233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5675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</a:t>
              </a:r>
              <a:r>
                <a:rPr lang="en-US" sz="3869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list.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PowerPoint®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B9D3F4F-1BEC-4CFA-AE59-1F056773BB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2964" y="6072466"/>
              <a:ext cx="10912472" cy="9393016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F4F575E-AF11-4AAA-9BCF-344328ABE4EF}"/>
              </a:ext>
            </a:extLst>
          </p:cNvPr>
          <p:cNvGrpSpPr/>
          <p:nvPr userDrawn="1"/>
        </p:nvGrpSpPr>
        <p:grpSpPr>
          <a:xfrm>
            <a:off x="-13373200" y="0"/>
            <a:ext cx="12481653" cy="30267275"/>
            <a:chOff x="-13716000" y="0"/>
            <a:chExt cx="12801600" cy="32918400"/>
          </a:xfrm>
        </p:grpSpPr>
        <p:sp>
          <p:nvSpPr>
            <p:cNvPr id="15" name="Instructions">
              <a:extLst>
                <a:ext uri="{FF2B5EF4-FFF2-40B4-BE49-F238E27FC236}">
                  <a16:creationId xmlns:a16="http://schemas.microsoft.com/office/drawing/2014/main" id="{E2926F8A-3766-4C03-9F72-D59D3A1DD6DD}"/>
                </a:ext>
              </a:extLst>
            </p:cNvPr>
            <p:cNvSpPr/>
            <p:nvPr userDrawn="1"/>
          </p:nvSpPr>
          <p:spPr>
            <a:xfrm>
              <a:off x="-13716000" y="0"/>
              <a:ext cx="12801600" cy="32918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947" tIns="146947" rIns="146947" bIns="146947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Poster Print Size:</a:t>
              </a:r>
              <a:endParaRPr sz="56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This poster template </a:t>
              </a:r>
              <a:r>
                <a:rPr lang="en-US" sz="3869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is 36” high by 48” wide and can be used for any poster with a 3:4 aspect ratio such as 45” x high  by 60” wide.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Always 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check the specific poster requirements with your conference organizer to confirm if this type of poster design is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allowed.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Please visit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  <a:hlinkClick r:id="rId6"/>
                </a:rPr>
                <a:t>https://www.genigraphics.com/fileprep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for detailed instructions on using our templates.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Multiple Layouts: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Use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Layout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dropdown to choose between one, two, or three content sections.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Image</a:t>
              </a:r>
              <a:r>
                <a:rPr lang="en-US" sz="5675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5675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Quality</a:t>
              </a: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You can place digital photos or logo art in your poster file by selecting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Insert, Picture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command, or by using standard copy &amp; paste. For best results, all graphic elements should be at least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150-200 pixels per inch in their final printed size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. For instance, a 1600 x 1200 pixel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photo will usually look fine up to 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8“-10” wide on your printed poster.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To preview the print quality of images, select a magnification of 100% when previewing your poster. This will give you a good idea of what it will look like in print. </a:t>
              </a:r>
            </a:p>
            <a:p>
              <a:pPr lvl="0" algn="ctr">
                <a:spcBef>
                  <a:spcPts val="0"/>
                </a:spcBef>
                <a:spcAft>
                  <a:spcPts val="1419"/>
                </a:spcAft>
              </a:pPr>
              <a:b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2C23B17-7355-4C95-B2C1-96A2F6CE9022}"/>
                </a:ext>
              </a:extLst>
            </p:cNvPr>
            <p:cNvGrpSpPr/>
            <p:nvPr userDrawn="1"/>
          </p:nvGrpSpPr>
          <p:grpSpPr>
            <a:xfrm>
              <a:off x="-13028202" y="12206583"/>
              <a:ext cx="11426003" cy="4252617"/>
              <a:chOff x="-12046792" y="16603579"/>
              <a:chExt cx="10473836" cy="519764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3B6BF48E-544D-4A7B-A644-4278E7EDBAF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-12046792" y="17228826"/>
                <a:ext cx="10473836" cy="457239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2" name="Arrow: Down 1">
                <a:extLst>
                  <a:ext uri="{FF2B5EF4-FFF2-40B4-BE49-F238E27FC236}">
                    <a16:creationId xmlns:a16="http://schemas.microsoft.com/office/drawing/2014/main" id="{9CA4D960-11B4-4079-9FB8-01FE589B1C69}"/>
                  </a:ext>
                </a:extLst>
              </p:cNvPr>
              <p:cNvSpPr/>
              <p:nvPr userDrawn="1"/>
            </p:nvSpPr>
            <p:spPr>
              <a:xfrm>
                <a:off x="-3801979" y="16603579"/>
                <a:ext cx="818147" cy="1732547"/>
              </a:xfrm>
              <a:prstGeom prst="down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6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64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0" r:id="rId2"/>
  </p:sldLayoutIdLst>
  <p:txStyles>
    <p:titleStyle>
      <a:lvl1pPr algn="l" defTabSz="2594616" rtl="0" eaLnBrk="1" latinLnBrk="0" hangingPunct="1">
        <a:lnSpc>
          <a:spcPct val="90000"/>
        </a:lnSpc>
        <a:spcBef>
          <a:spcPct val="0"/>
        </a:spcBef>
        <a:buNone/>
        <a:defRPr sz="124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8654" indent="-648654" algn="l" defTabSz="2594616" rtl="0" eaLnBrk="1" latinLnBrk="0" hangingPunct="1">
        <a:lnSpc>
          <a:spcPct val="90000"/>
        </a:lnSpc>
        <a:spcBef>
          <a:spcPts val="283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194596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6810" kern="1200">
          <a:solidFill>
            <a:schemeClr val="tx1"/>
          </a:solidFill>
          <a:latin typeface="+mn-lt"/>
          <a:ea typeface="+mn-ea"/>
          <a:cs typeface="+mn-cs"/>
        </a:defRPr>
      </a:lvl2pPr>
      <a:lvl3pPr marL="324327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675" kern="1200">
          <a:solidFill>
            <a:schemeClr val="tx1"/>
          </a:solidFill>
          <a:latin typeface="+mn-lt"/>
          <a:ea typeface="+mn-ea"/>
          <a:cs typeface="+mn-cs"/>
        </a:defRPr>
      </a:lvl3pPr>
      <a:lvl4pPr marL="4540578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837887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7135194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843250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729812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102712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1pPr>
      <a:lvl2pPr marL="129730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2pPr>
      <a:lvl3pPr marL="2594616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3pPr>
      <a:lvl4pPr marL="3891924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18923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648654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778384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08115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0378465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D89865-DFD1-4A5A-BFE0-6EEF0A7F3DD4}"/>
              </a:ext>
            </a:extLst>
          </p:cNvPr>
          <p:cNvSpPr/>
          <p:nvPr userDrawn="1"/>
        </p:nvSpPr>
        <p:spPr>
          <a:xfrm>
            <a:off x="14024613" y="11019505"/>
            <a:ext cx="28691592" cy="16509423"/>
          </a:xfrm>
          <a:prstGeom prst="rect">
            <a:avLst/>
          </a:prstGeom>
          <a:solidFill>
            <a:schemeClr val="tx2">
              <a:lumMod val="10000"/>
              <a:lumOff val="90000"/>
              <a:alpha val="75000"/>
            </a:scheme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6181CB-7913-491C-8876-3D0EA2B5E648}"/>
              </a:ext>
            </a:extLst>
          </p:cNvPr>
          <p:cNvSpPr/>
          <p:nvPr userDrawn="1"/>
        </p:nvSpPr>
        <p:spPr>
          <a:xfrm>
            <a:off x="156070" y="11032726"/>
            <a:ext cx="14102646" cy="16509423"/>
          </a:xfrm>
          <a:prstGeom prst="rect">
            <a:avLst/>
          </a:prstGeom>
          <a:solidFill>
            <a:schemeClr val="tx2">
              <a:lumMod val="10000"/>
              <a:lumOff val="90000"/>
              <a:alpha val="75000"/>
            </a:scheme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A439ED-A85D-450F-8164-16AD6C4B9145}"/>
              </a:ext>
            </a:extLst>
          </p:cNvPr>
          <p:cNvSpPr/>
          <p:nvPr userDrawn="1"/>
        </p:nvSpPr>
        <p:spPr>
          <a:xfrm>
            <a:off x="0" y="2"/>
            <a:ext cx="42794238" cy="3439463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982AF0-9FA7-4DAC-B1F8-C6D3622D1CEC}"/>
              </a:ext>
            </a:extLst>
          </p:cNvPr>
          <p:cNvSpPr/>
          <p:nvPr userDrawn="1"/>
        </p:nvSpPr>
        <p:spPr>
          <a:xfrm>
            <a:off x="0" y="27515706"/>
            <a:ext cx="42794238" cy="2751572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4C5F85-2B76-4210-8DA5-8B3A5990DFC8}"/>
              </a:ext>
            </a:extLst>
          </p:cNvPr>
          <p:cNvSpPr/>
          <p:nvPr userDrawn="1"/>
        </p:nvSpPr>
        <p:spPr>
          <a:xfrm>
            <a:off x="0" y="216686176"/>
            <a:ext cx="42794238" cy="68789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A5D57C-4461-4189-B9B5-1AFE6A535ED4}"/>
              </a:ext>
            </a:extLst>
          </p:cNvPr>
          <p:cNvSpPr/>
          <p:nvPr userDrawn="1"/>
        </p:nvSpPr>
        <p:spPr>
          <a:xfrm>
            <a:off x="0" y="3439465"/>
            <a:ext cx="42794238" cy="68789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8E1038-1929-4DEB-AD20-AAF240553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3" y="30037980"/>
            <a:ext cx="5634586" cy="13987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B0362F5-29B7-478D-8285-E1AF0101F14D}"/>
              </a:ext>
            </a:extLst>
          </p:cNvPr>
          <p:cNvSpPr/>
          <p:nvPr userDrawn="1"/>
        </p:nvSpPr>
        <p:spPr>
          <a:xfrm>
            <a:off x="0" y="10318393"/>
            <a:ext cx="42794238" cy="68789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5E74AF-7014-4569-980C-B7D0E16C0B59}"/>
              </a:ext>
            </a:extLst>
          </p:cNvPr>
          <p:cNvGrpSpPr/>
          <p:nvPr userDrawn="1"/>
        </p:nvGrpSpPr>
        <p:grpSpPr>
          <a:xfrm>
            <a:off x="43685785" y="0"/>
            <a:ext cx="12481653" cy="30267275"/>
            <a:chOff x="41071800" y="0"/>
            <a:chExt cx="11734800" cy="40233600"/>
          </a:xfrm>
        </p:grpSpPr>
        <p:sp>
          <p:nvSpPr>
            <p:cNvPr id="23" name="Instructions">
              <a:extLst>
                <a:ext uri="{FF2B5EF4-FFF2-40B4-BE49-F238E27FC236}">
                  <a16:creationId xmlns:a16="http://schemas.microsoft.com/office/drawing/2014/main" id="{CA8B0F44-7A3C-4D3A-9E31-FB79AB0F59A7}"/>
                </a:ext>
              </a:extLst>
            </p:cNvPr>
            <p:cNvSpPr/>
            <p:nvPr userDrawn="1"/>
          </p:nvSpPr>
          <p:spPr>
            <a:xfrm>
              <a:off x="41071800" y="0"/>
              <a:ext cx="11734800" cy="40233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5675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</a:t>
              </a:r>
              <a:r>
                <a:rPr lang="en-US" sz="3869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list.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PowerPoint®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DECFE52-A106-41AE-9D74-7731EF9BC2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2964" y="6072466"/>
              <a:ext cx="10912472" cy="939301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CBB78F-7CE8-4ECE-B49C-E962F77FA859}"/>
              </a:ext>
            </a:extLst>
          </p:cNvPr>
          <p:cNvGrpSpPr/>
          <p:nvPr userDrawn="1"/>
        </p:nvGrpSpPr>
        <p:grpSpPr>
          <a:xfrm>
            <a:off x="-13373200" y="0"/>
            <a:ext cx="12481653" cy="30267275"/>
            <a:chOff x="-13716000" y="0"/>
            <a:chExt cx="12801600" cy="32918400"/>
          </a:xfrm>
        </p:grpSpPr>
        <p:sp>
          <p:nvSpPr>
            <p:cNvPr id="30" name="Instructions">
              <a:extLst>
                <a:ext uri="{FF2B5EF4-FFF2-40B4-BE49-F238E27FC236}">
                  <a16:creationId xmlns:a16="http://schemas.microsoft.com/office/drawing/2014/main" id="{1BDFF9B9-67A2-4AE1-BA63-FB005B263602}"/>
                </a:ext>
              </a:extLst>
            </p:cNvPr>
            <p:cNvSpPr/>
            <p:nvPr userDrawn="1"/>
          </p:nvSpPr>
          <p:spPr>
            <a:xfrm>
              <a:off x="-13716000" y="0"/>
              <a:ext cx="12801600" cy="32918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947" tIns="146947" rIns="146947" bIns="146947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Poster Print Size:</a:t>
              </a:r>
              <a:endParaRPr sz="56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This poster template </a:t>
              </a:r>
              <a:r>
                <a:rPr lang="en-US" sz="3869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is 36” high by 48” wide and can be used for any poster with a 3:4 aspect ratio such as 45” x high  by 60” wide.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Always 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check the specific poster requirements with your conference organizer to confirm if this type of poster design is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allowed.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Please visit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  <a:hlinkClick r:id="rId5"/>
                </a:rPr>
                <a:t>https://www.genigraphics.com/fileprep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for detailed instructions on using our templates.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Multiple Layouts: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Use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Layout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dropdown to choose between one, two, or three content sections.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Image</a:t>
              </a:r>
              <a:r>
                <a:rPr lang="en-US" sz="5675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5675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Quality</a:t>
              </a: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You can place digital photos or logo art in your poster file by selecting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Insert, Picture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command, or by using standard copy &amp; paste. For best results, all graphic elements should be at least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150-200 pixels per inch in their final printed size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. For instance, a 1600 x 1200 pixel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photo will usually look fine up to 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8“-10” wide on your printed poster.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To preview the print quality of images, select a magnification of 100% when previewing your poster. This will give you a good idea of what it will look like in print. </a:t>
              </a:r>
            </a:p>
            <a:p>
              <a:pPr lvl="0" algn="ctr">
                <a:spcBef>
                  <a:spcPts val="0"/>
                </a:spcBef>
                <a:spcAft>
                  <a:spcPts val="1419"/>
                </a:spcAft>
              </a:pPr>
              <a:b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2140D81-6A1A-43D4-A4BB-C1D15B2E8248}"/>
                </a:ext>
              </a:extLst>
            </p:cNvPr>
            <p:cNvGrpSpPr/>
            <p:nvPr userDrawn="1"/>
          </p:nvGrpSpPr>
          <p:grpSpPr>
            <a:xfrm>
              <a:off x="-13028202" y="12206583"/>
              <a:ext cx="11426003" cy="4252617"/>
              <a:chOff x="-12046792" y="16603579"/>
              <a:chExt cx="10473836" cy="519764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A725A803-E354-493E-A5AF-6E38724D60B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-12046792" y="17228826"/>
                <a:ext cx="10473836" cy="457239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AF7A2D2C-BCB8-4666-9E0C-60ED6C1057E8}"/>
                  </a:ext>
                </a:extLst>
              </p:cNvPr>
              <p:cNvSpPr/>
              <p:nvPr userDrawn="1"/>
            </p:nvSpPr>
            <p:spPr>
              <a:xfrm>
                <a:off x="-3801979" y="16603579"/>
                <a:ext cx="818147" cy="1732547"/>
              </a:xfrm>
              <a:prstGeom prst="down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6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715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2594616" rtl="0" eaLnBrk="1" latinLnBrk="0" hangingPunct="1">
        <a:lnSpc>
          <a:spcPct val="90000"/>
        </a:lnSpc>
        <a:spcBef>
          <a:spcPct val="0"/>
        </a:spcBef>
        <a:buNone/>
        <a:defRPr sz="124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8654" indent="-648654" algn="l" defTabSz="2594616" rtl="0" eaLnBrk="1" latinLnBrk="0" hangingPunct="1">
        <a:lnSpc>
          <a:spcPct val="90000"/>
        </a:lnSpc>
        <a:spcBef>
          <a:spcPts val="283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194596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6810" kern="1200">
          <a:solidFill>
            <a:schemeClr val="tx1"/>
          </a:solidFill>
          <a:latin typeface="+mn-lt"/>
          <a:ea typeface="+mn-ea"/>
          <a:cs typeface="+mn-cs"/>
        </a:defRPr>
      </a:lvl2pPr>
      <a:lvl3pPr marL="324327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675" kern="1200">
          <a:solidFill>
            <a:schemeClr val="tx1"/>
          </a:solidFill>
          <a:latin typeface="+mn-lt"/>
          <a:ea typeface="+mn-ea"/>
          <a:cs typeface="+mn-cs"/>
        </a:defRPr>
      </a:lvl3pPr>
      <a:lvl4pPr marL="4540578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837887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7135194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843250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729812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102712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1pPr>
      <a:lvl2pPr marL="129730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2pPr>
      <a:lvl3pPr marL="2594616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3pPr>
      <a:lvl4pPr marL="3891924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18923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648654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778384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08115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0378465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A439ED-A85D-450F-8164-16AD6C4B9145}"/>
              </a:ext>
            </a:extLst>
          </p:cNvPr>
          <p:cNvSpPr/>
          <p:nvPr userDrawn="1"/>
        </p:nvSpPr>
        <p:spPr>
          <a:xfrm>
            <a:off x="0" y="2"/>
            <a:ext cx="42794238" cy="3439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982AF0-9FA7-4DAC-B1F8-C6D3622D1CEC}"/>
              </a:ext>
            </a:extLst>
          </p:cNvPr>
          <p:cNvSpPr/>
          <p:nvPr userDrawn="1"/>
        </p:nvSpPr>
        <p:spPr>
          <a:xfrm>
            <a:off x="0" y="27515706"/>
            <a:ext cx="42794238" cy="27515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D89865-DFD1-4A5A-BFE0-6EEF0A7F3DD4}"/>
              </a:ext>
            </a:extLst>
          </p:cNvPr>
          <p:cNvSpPr/>
          <p:nvPr userDrawn="1"/>
        </p:nvSpPr>
        <p:spPr>
          <a:xfrm>
            <a:off x="5" y="11006284"/>
            <a:ext cx="42794237" cy="165094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4C5F85-2B76-4210-8DA5-8B3A5990DFC8}"/>
              </a:ext>
            </a:extLst>
          </p:cNvPr>
          <p:cNvSpPr/>
          <p:nvPr userDrawn="1"/>
        </p:nvSpPr>
        <p:spPr>
          <a:xfrm>
            <a:off x="0" y="10318393"/>
            <a:ext cx="42794238" cy="68789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A5D57C-4461-4189-B9B5-1AFE6A535ED4}"/>
              </a:ext>
            </a:extLst>
          </p:cNvPr>
          <p:cNvSpPr/>
          <p:nvPr userDrawn="1"/>
        </p:nvSpPr>
        <p:spPr>
          <a:xfrm>
            <a:off x="0" y="3439465"/>
            <a:ext cx="42794238" cy="68789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8E1038-1929-4DEB-AD20-AAF240553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3" y="30037980"/>
            <a:ext cx="5634586" cy="139872"/>
          </a:xfrm>
          <a:prstGeom prst="rect">
            <a:avLst/>
          </a:prstGeom>
        </p:spPr>
      </p:pic>
      <p:sp>
        <p:nvSpPr>
          <p:cNvPr id="16" name="Instructions">
            <a:extLst>
              <a:ext uri="{FF2B5EF4-FFF2-40B4-BE49-F238E27FC236}">
                <a16:creationId xmlns:a16="http://schemas.microsoft.com/office/drawing/2014/main" id="{92C6E426-1DD2-416D-AC55-69A32AD54077}"/>
              </a:ext>
            </a:extLst>
          </p:cNvPr>
          <p:cNvSpPr/>
          <p:nvPr userDrawn="1"/>
        </p:nvSpPr>
        <p:spPr>
          <a:xfrm>
            <a:off x="43685785" y="0"/>
            <a:ext cx="12481653" cy="30267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405" tIns="147405" rIns="147405" bIns="147405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Change</a:t>
            </a:r>
            <a:r>
              <a:rPr lang="en-US" sz="5675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Color Theme</a:t>
            </a:r>
            <a:r>
              <a:rPr lang="en-US"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  <a:endParaRPr sz="5675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3869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This template is designed to use the built-in color themes in</a:t>
            </a: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the newer versions of PowerPoint.</a:t>
            </a: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To change the color theme, select the </a:t>
            </a:r>
            <a:r>
              <a:rPr lang="en-US" sz="3869" b="1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Design</a:t>
            </a: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tab, then select the </a:t>
            </a:r>
            <a:r>
              <a:rPr lang="en-US" sz="3869" b="1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Colors</a:t>
            </a: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drop-down </a:t>
            </a:r>
            <a:r>
              <a: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list.</a:t>
            </a: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The default color theme for this template is “Office”, so you can always return to that after trying some of the alternatives.</a:t>
            </a:r>
          </a:p>
          <a:p>
            <a:pPr lvl="0">
              <a:spcBef>
                <a:spcPts val="0"/>
              </a:spcBef>
              <a:spcAft>
                <a:spcPts val="1419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Printing Your Poster:</a:t>
            </a: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3869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Once your poster file is ready, visit</a:t>
            </a: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3869" b="1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www.genigraphics.com</a:t>
            </a: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to order a high-quality, affordable poster print. Every order receives a free design review and we can deliver as fast as next business day within the US and Canada. </a:t>
            </a:r>
          </a:p>
          <a:p>
            <a:pPr lvl="0">
              <a:spcBef>
                <a:spcPts val="0"/>
              </a:spcBef>
              <a:spcAft>
                <a:spcPts val="1419"/>
              </a:spcAft>
            </a:pP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Genigraphics® has been producing output from PowerPoint® longer than anyone in the industry; dating back to when we helped Microsoft® design the PowerPoint® software.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3869" baseline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US and Canada:  1-800-790-4001</a:t>
            </a:r>
            <a:b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Email: info@genigraphics.com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br>
              <a:rPr lang="en-US" sz="2837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2837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9D3F4F-1BEC-4CFA-AE59-1F056773BB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118" y="5082492"/>
            <a:ext cx="11606988" cy="7066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5864DA-9C8C-4020-9FDE-BF3D4A5B4C9E}"/>
              </a:ext>
            </a:extLst>
          </p:cNvPr>
          <p:cNvSpPr txBox="1"/>
          <p:nvPr userDrawn="1"/>
        </p:nvSpPr>
        <p:spPr>
          <a:xfrm>
            <a:off x="0" y="4127358"/>
            <a:ext cx="42794238" cy="2709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116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CA493C-0058-48B0-BCFB-34E87B5B23B2}"/>
              </a:ext>
            </a:extLst>
          </p:cNvPr>
          <p:cNvGrpSpPr/>
          <p:nvPr userDrawn="1"/>
        </p:nvGrpSpPr>
        <p:grpSpPr>
          <a:xfrm>
            <a:off x="-13373200" y="0"/>
            <a:ext cx="12481653" cy="30267275"/>
            <a:chOff x="-13716000" y="0"/>
            <a:chExt cx="12801600" cy="32918400"/>
          </a:xfrm>
        </p:grpSpPr>
        <p:sp>
          <p:nvSpPr>
            <p:cNvPr id="22" name="Instructions">
              <a:extLst>
                <a:ext uri="{FF2B5EF4-FFF2-40B4-BE49-F238E27FC236}">
                  <a16:creationId xmlns:a16="http://schemas.microsoft.com/office/drawing/2014/main" id="{EB4C9E28-7449-477F-B162-5AD77EB99AF3}"/>
                </a:ext>
              </a:extLst>
            </p:cNvPr>
            <p:cNvSpPr/>
            <p:nvPr userDrawn="1"/>
          </p:nvSpPr>
          <p:spPr>
            <a:xfrm>
              <a:off x="-13716000" y="0"/>
              <a:ext cx="12801600" cy="32918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947" tIns="146947" rIns="146947" bIns="146947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Poster Print Size:</a:t>
              </a:r>
              <a:endParaRPr sz="56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This poster template </a:t>
              </a:r>
              <a:r>
                <a:rPr lang="en-US" sz="3869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is 36” high by 48” wide and can be used for any poster with a 3:4 aspect ratio such as 45” x high  by 60” wide.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Always 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check the specific poster requirements with your conference organizer to confirm if this type of poster design is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allowed.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Please visit 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  <a:hlinkClick r:id="rId5"/>
                </a:rPr>
                <a:t>https://www.genigraphics.com/fileprep</a:t>
              </a:r>
              <a:r>
                <a:rPr lang="en-US" sz="3869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for detailed instructions on using our templates.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Multiple Layouts: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Use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Layout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dropdown to choose between one, two, or three content sections.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Image</a:t>
              </a:r>
              <a:r>
                <a:rPr lang="en-US" sz="5675" baseline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5675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Quality</a:t>
              </a: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You can place digital photos or logo art in your poster file by selecting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Insert, Picture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command, or by using standard copy &amp; paste. For best results, all graphic elements should be at least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150-200 pixels per inch in their final printed size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. For instance, a 1600 x 1200 pixel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photo will usually look fine up to 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8“-10” wide on your printed poster.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To preview the print quality of images, select a magnification of 100% when previewing your poster. This will give you a good idea of what it will look like in print. </a:t>
              </a:r>
            </a:p>
            <a:p>
              <a:pPr lvl="0" algn="ctr">
                <a:spcBef>
                  <a:spcPts val="0"/>
                </a:spcBef>
                <a:spcAft>
                  <a:spcPts val="1419"/>
                </a:spcAft>
              </a:pPr>
              <a:b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98BFD9E-BDE0-43CA-B75F-75C37BE5ACE8}"/>
                </a:ext>
              </a:extLst>
            </p:cNvPr>
            <p:cNvGrpSpPr/>
            <p:nvPr userDrawn="1"/>
          </p:nvGrpSpPr>
          <p:grpSpPr>
            <a:xfrm>
              <a:off x="-13028202" y="12206583"/>
              <a:ext cx="11426003" cy="4252617"/>
              <a:chOff x="-12046792" y="16603579"/>
              <a:chExt cx="10473836" cy="5197643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D569F07A-2212-498E-A307-ECE274DC75A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-12046792" y="17228826"/>
                <a:ext cx="10473836" cy="457239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ED3EF133-767F-4B1A-A831-F0477BD7E947}"/>
                  </a:ext>
                </a:extLst>
              </p:cNvPr>
              <p:cNvSpPr/>
              <p:nvPr userDrawn="1"/>
            </p:nvSpPr>
            <p:spPr>
              <a:xfrm>
                <a:off x="-3801979" y="16603579"/>
                <a:ext cx="818147" cy="1732547"/>
              </a:xfrm>
              <a:prstGeom prst="down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6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494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2594616" rtl="0" eaLnBrk="1" latinLnBrk="0" hangingPunct="1">
        <a:lnSpc>
          <a:spcPct val="90000"/>
        </a:lnSpc>
        <a:spcBef>
          <a:spcPct val="0"/>
        </a:spcBef>
        <a:buNone/>
        <a:defRPr sz="124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8654" indent="-648654" algn="l" defTabSz="2594616" rtl="0" eaLnBrk="1" latinLnBrk="0" hangingPunct="1">
        <a:lnSpc>
          <a:spcPct val="90000"/>
        </a:lnSpc>
        <a:spcBef>
          <a:spcPts val="283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194596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6810" kern="1200">
          <a:solidFill>
            <a:schemeClr val="tx1"/>
          </a:solidFill>
          <a:latin typeface="+mn-lt"/>
          <a:ea typeface="+mn-ea"/>
          <a:cs typeface="+mn-cs"/>
        </a:defRPr>
      </a:lvl2pPr>
      <a:lvl3pPr marL="324327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675" kern="1200">
          <a:solidFill>
            <a:schemeClr val="tx1"/>
          </a:solidFill>
          <a:latin typeface="+mn-lt"/>
          <a:ea typeface="+mn-ea"/>
          <a:cs typeface="+mn-cs"/>
        </a:defRPr>
      </a:lvl3pPr>
      <a:lvl4pPr marL="4540578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837887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7135194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8432503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729812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1027120" indent="-648654" algn="l" defTabSz="2594616" rtl="0" eaLnBrk="1" latinLnBrk="0" hangingPunct="1">
        <a:lnSpc>
          <a:spcPct val="90000"/>
        </a:lnSpc>
        <a:spcBef>
          <a:spcPts val="1419"/>
        </a:spcBef>
        <a:buFont typeface="Arial" panose="020B0604020202020204" pitchFamily="34" charset="0"/>
        <a:buChar char="•"/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1pPr>
      <a:lvl2pPr marL="129730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2pPr>
      <a:lvl3pPr marL="2594616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3pPr>
      <a:lvl4pPr marL="3891924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4pPr>
      <a:lvl5pPr marL="518923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5pPr>
      <a:lvl6pPr marL="6486541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6pPr>
      <a:lvl7pPr marL="778384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7pPr>
      <a:lvl8pPr marL="9081159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8pPr>
      <a:lvl9pPr marL="10378465" algn="l" defTabSz="2594616" rtl="0" eaLnBrk="1" latinLnBrk="0" hangingPunct="1">
        <a:defRPr sz="51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2104" y="1611459"/>
            <a:ext cx="369100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104" y="8057261"/>
            <a:ext cx="369100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42104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75592" y="28053287"/>
            <a:ext cx="14443055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223430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1F6F2-2DCC-AEC1-8E34-DF44B50CB680}"/>
              </a:ext>
            </a:extLst>
          </p:cNvPr>
          <p:cNvSpPr/>
          <p:nvPr userDrawn="1"/>
        </p:nvSpPr>
        <p:spPr>
          <a:xfrm>
            <a:off x="14024613" y="11019505"/>
            <a:ext cx="28691592" cy="16509423"/>
          </a:xfrm>
          <a:prstGeom prst="rect">
            <a:avLst/>
          </a:prstGeom>
          <a:solidFill>
            <a:schemeClr val="tx2">
              <a:lumMod val="10000"/>
              <a:lumOff val="90000"/>
              <a:alpha val="75000"/>
            </a:scheme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13F084-55E8-009A-4842-F3999DAC1B59}"/>
              </a:ext>
            </a:extLst>
          </p:cNvPr>
          <p:cNvSpPr/>
          <p:nvPr userDrawn="1"/>
        </p:nvSpPr>
        <p:spPr>
          <a:xfrm>
            <a:off x="156070" y="11032726"/>
            <a:ext cx="14102646" cy="16509423"/>
          </a:xfrm>
          <a:prstGeom prst="rect">
            <a:avLst/>
          </a:prstGeom>
          <a:solidFill>
            <a:schemeClr val="tx2">
              <a:lumMod val="10000"/>
              <a:lumOff val="90000"/>
              <a:alpha val="75000"/>
            </a:schemeClr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D2DB5-756F-2841-6827-9017ED8D88FF}"/>
              </a:ext>
            </a:extLst>
          </p:cNvPr>
          <p:cNvSpPr/>
          <p:nvPr userDrawn="1"/>
        </p:nvSpPr>
        <p:spPr>
          <a:xfrm>
            <a:off x="0" y="2"/>
            <a:ext cx="42794238" cy="3439463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3C36F6-E54F-511E-A398-32DA70052A8C}"/>
              </a:ext>
            </a:extLst>
          </p:cNvPr>
          <p:cNvSpPr/>
          <p:nvPr userDrawn="1"/>
        </p:nvSpPr>
        <p:spPr>
          <a:xfrm>
            <a:off x="0" y="27515706"/>
            <a:ext cx="42794238" cy="2751572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A5439C-6C8E-6B79-22EA-BFF16F99FC2A}"/>
              </a:ext>
            </a:extLst>
          </p:cNvPr>
          <p:cNvSpPr/>
          <p:nvPr userDrawn="1"/>
        </p:nvSpPr>
        <p:spPr>
          <a:xfrm>
            <a:off x="0" y="216686176"/>
            <a:ext cx="42794238" cy="68789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A090DF-EE8B-1F47-F23C-FEF535AEE153}"/>
              </a:ext>
            </a:extLst>
          </p:cNvPr>
          <p:cNvSpPr/>
          <p:nvPr userDrawn="1"/>
        </p:nvSpPr>
        <p:spPr>
          <a:xfrm>
            <a:off x="0" y="3439465"/>
            <a:ext cx="42794238" cy="68789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EA25B8-FE37-A48F-84DD-434D46967AD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3" y="30037980"/>
            <a:ext cx="5634586" cy="13987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99B4F12-34EC-7EB3-7598-FD5CC82F9494}"/>
              </a:ext>
            </a:extLst>
          </p:cNvPr>
          <p:cNvSpPr/>
          <p:nvPr userDrawn="1"/>
        </p:nvSpPr>
        <p:spPr>
          <a:xfrm>
            <a:off x="0" y="10318393"/>
            <a:ext cx="42794238" cy="68789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6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395F7B-1E11-8A16-F2D8-0DDBB9EAD6B6}"/>
              </a:ext>
            </a:extLst>
          </p:cNvPr>
          <p:cNvGrpSpPr/>
          <p:nvPr userDrawn="1"/>
        </p:nvGrpSpPr>
        <p:grpSpPr>
          <a:xfrm>
            <a:off x="43685785" y="0"/>
            <a:ext cx="12481653" cy="30267275"/>
            <a:chOff x="41071800" y="0"/>
            <a:chExt cx="11734800" cy="40233600"/>
          </a:xfrm>
        </p:grpSpPr>
        <p:sp>
          <p:nvSpPr>
            <p:cNvPr id="16" name="Instructions">
              <a:extLst>
                <a:ext uri="{FF2B5EF4-FFF2-40B4-BE49-F238E27FC236}">
                  <a16:creationId xmlns:a16="http://schemas.microsoft.com/office/drawing/2014/main" id="{168EE47C-821B-B932-5809-DB84A8F8821B}"/>
                </a:ext>
              </a:extLst>
            </p:cNvPr>
            <p:cNvSpPr/>
            <p:nvPr userDrawn="1"/>
          </p:nvSpPr>
          <p:spPr>
            <a:xfrm>
              <a:off x="41071800" y="0"/>
              <a:ext cx="11734800" cy="40233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5675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567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</a:t>
              </a:r>
              <a:r>
                <a:rPr lang="en-US" sz="3869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list.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386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PowerPoint®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386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386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0228706-4B77-664E-8552-538CE4FBB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2964" y="6072466"/>
              <a:ext cx="10912472" cy="9393016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81C3C8-C2C5-E19B-3701-6EF1284D8EAB}"/>
              </a:ext>
            </a:extLst>
          </p:cNvPr>
          <p:cNvGrpSpPr/>
          <p:nvPr userDrawn="1"/>
        </p:nvGrpSpPr>
        <p:grpSpPr>
          <a:xfrm>
            <a:off x="-13373200" y="0"/>
            <a:ext cx="12481653" cy="30267275"/>
            <a:chOff x="-13716000" y="0"/>
            <a:chExt cx="12801600" cy="32918400"/>
          </a:xfrm>
        </p:grpSpPr>
        <p:sp>
          <p:nvSpPr>
            <p:cNvPr id="19" name="Instructions">
              <a:extLst>
                <a:ext uri="{FF2B5EF4-FFF2-40B4-BE49-F238E27FC236}">
                  <a16:creationId xmlns:a16="http://schemas.microsoft.com/office/drawing/2014/main" id="{F8C8B466-9F5A-495D-6FFB-65C4FD1F6C56}"/>
                </a:ext>
              </a:extLst>
            </p:cNvPr>
            <p:cNvSpPr/>
            <p:nvPr userDrawn="1"/>
          </p:nvSpPr>
          <p:spPr>
            <a:xfrm>
              <a:off x="-13716000" y="0"/>
              <a:ext cx="12801600" cy="32918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947" tIns="146947" rIns="146947" bIns="146947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Poster Print Size:</a:t>
              </a:r>
              <a:endParaRPr sz="56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This poster template is 33.1” high by 46.8” wide and can be used for any poster with a </a:t>
              </a:r>
              <a:r>
                <a:rPr lang="en-US" sz="3869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3:4 aspect.</a:t>
              </a: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Always check the specific poster requirements with your conference organizer to confirm if this type of poster design is allowed.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Please visit 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  <a:hlinkClick r:id="rId16"/>
                </a:rPr>
                <a:t>https://www.genigraphics.com/fileprep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for detailed instructions on using our templates.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Multiple Layouts: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Use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Layout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dropdown to choose between one, two, or three content sections.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endParaRPr lang="en-US" sz="386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Image</a:t>
              </a:r>
              <a:r>
                <a:rPr lang="en-US" sz="5675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Quality</a:t>
              </a:r>
              <a:r>
                <a:rPr lang="en-US" sz="5675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You can place digital photos or logo art in your poster file by selecting the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Insert, Picture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command, or by using standard copy &amp; paste. For best results, all graphic elements should be at least </a:t>
              </a:r>
              <a:r>
                <a:rPr lang="en-US" sz="3869" b="1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150-200 pixels per inch in their final printed size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. For instance, a 1600 x 1200 pixel</a:t>
              </a:r>
              <a:r>
                <a:rPr lang="en-US" sz="3869" baseline="0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 photo will usually look fine up to </a:t>
              </a: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8“-10” wide on your printed poster.</a:t>
              </a:r>
            </a:p>
            <a:p>
              <a:pPr lvl="0">
                <a:spcBef>
                  <a:spcPts val="0"/>
                </a:spcBef>
                <a:spcAft>
                  <a:spcPts val="1419"/>
                </a:spcAft>
              </a:pPr>
              <a:r>
                <a:rPr lang="en-US" sz="3869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To preview the print quality of images, select a magnification of 100% when previewing your poster. This will give you a good idea of what it will look like in print. </a:t>
              </a:r>
            </a:p>
            <a:p>
              <a:pPr lvl="0" algn="ctr">
                <a:spcBef>
                  <a:spcPts val="0"/>
                </a:spcBef>
                <a:spcAft>
                  <a:spcPts val="1419"/>
                </a:spcAft>
              </a:pPr>
              <a:b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837" dirty="0">
                  <a:solidFill>
                    <a:srgbClr val="7F7F7F"/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AD3F696-97FB-29E9-6059-9AD59F23C459}"/>
                </a:ext>
              </a:extLst>
            </p:cNvPr>
            <p:cNvGrpSpPr/>
            <p:nvPr userDrawn="1"/>
          </p:nvGrpSpPr>
          <p:grpSpPr>
            <a:xfrm>
              <a:off x="-13028202" y="12206583"/>
              <a:ext cx="11426003" cy="4252617"/>
              <a:chOff x="-12046792" y="16603579"/>
              <a:chExt cx="10473836" cy="5197643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BFBB0EE-37DE-1F05-F322-B9F70099400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7"/>
              <a:stretch>
                <a:fillRect/>
              </a:stretch>
            </p:blipFill>
            <p:spPr>
              <a:xfrm>
                <a:off x="-12046792" y="17228826"/>
                <a:ext cx="10473836" cy="457239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22" name="Arrow: Down 21">
                <a:extLst>
                  <a:ext uri="{FF2B5EF4-FFF2-40B4-BE49-F238E27FC236}">
                    <a16:creationId xmlns:a16="http://schemas.microsoft.com/office/drawing/2014/main" id="{AC156E57-608A-7805-7E8E-E5151C3A9CAF}"/>
                  </a:ext>
                </a:extLst>
              </p:cNvPr>
              <p:cNvSpPr/>
              <p:nvPr userDrawn="1"/>
            </p:nvSpPr>
            <p:spPr>
              <a:xfrm>
                <a:off x="-3801979" y="16603579"/>
                <a:ext cx="818147" cy="1732547"/>
              </a:xfrm>
              <a:prstGeom prst="down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6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512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4035613" rtl="0" eaLnBrk="1" latinLnBrk="0" hangingPunct="1">
        <a:lnSpc>
          <a:spcPct val="90000"/>
        </a:lnSpc>
        <a:spcBef>
          <a:spcPct val="0"/>
        </a:spcBef>
        <a:buNone/>
        <a:defRPr sz="194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8903" indent="-1008903" algn="l" defTabSz="4035613" rtl="0" eaLnBrk="1" latinLnBrk="0" hangingPunct="1">
        <a:lnSpc>
          <a:spcPct val="90000"/>
        </a:lnSpc>
        <a:spcBef>
          <a:spcPts val="4413"/>
        </a:spcBef>
        <a:buFont typeface="Arial" panose="020B0604020202020204" pitchFamily="34" charset="0"/>
        <a:buChar char="•"/>
        <a:defRPr sz="12358" kern="1200">
          <a:solidFill>
            <a:schemeClr val="tx1"/>
          </a:solidFill>
          <a:latin typeface="+mn-lt"/>
          <a:ea typeface="+mn-ea"/>
          <a:cs typeface="+mn-cs"/>
        </a:defRPr>
      </a:lvl1pPr>
      <a:lvl2pPr marL="3026710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2" kern="1200">
          <a:solidFill>
            <a:schemeClr val="tx1"/>
          </a:solidFill>
          <a:latin typeface="+mn-lt"/>
          <a:ea typeface="+mn-ea"/>
          <a:cs typeface="+mn-cs"/>
        </a:defRPr>
      </a:lvl2pPr>
      <a:lvl3pPr marL="504451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7" kern="1200">
          <a:solidFill>
            <a:schemeClr val="tx1"/>
          </a:solidFill>
          <a:latin typeface="+mn-lt"/>
          <a:ea typeface="+mn-ea"/>
          <a:cs typeface="+mn-cs"/>
        </a:defRPr>
      </a:lvl3pPr>
      <a:lvl4pPr marL="7062323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908012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109793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3115742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513354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7151355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201780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4035613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3pPr>
      <a:lvl4pPr marL="605341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807122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008903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210683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4124645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614245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3" userDrawn="1">
          <p15:clr>
            <a:srgbClr val="F26B43"/>
          </p15:clr>
        </p15:guide>
        <p15:guide id="2" pos="134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2864CCF-70A7-4CFC-B002-5037B24C73D0}"/>
              </a:ext>
            </a:extLst>
          </p:cNvPr>
          <p:cNvSpPr txBox="1">
            <a:spLocks/>
          </p:cNvSpPr>
          <p:nvPr/>
        </p:nvSpPr>
        <p:spPr>
          <a:xfrm>
            <a:off x="13142408" y="27419649"/>
            <a:ext cx="16509423" cy="2565154"/>
          </a:xfrm>
          <a:prstGeom prst="rect">
            <a:avLst/>
          </a:prstGeom>
        </p:spPr>
        <p:txBody>
          <a:bodyPr lIns="117924" tIns="235849" rIns="117924" bIns="235849" anchor="ctr">
            <a:normAutofit fontScale="97500"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256" dirty="0">
                <a:solidFill>
                  <a:schemeClr val="bg1"/>
                </a:solidFill>
                <a:latin typeface="Franklin Gothic Book" panose="020B0503020102020204" pitchFamily="34" charset="0"/>
              </a:rPr>
              <a:t>John Smith, MD</a:t>
            </a:r>
            <a:r>
              <a:rPr lang="en-US" sz="4256" baseline="30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1</a:t>
            </a:r>
            <a:r>
              <a:rPr lang="en-US" sz="4256" dirty="0">
                <a:solidFill>
                  <a:schemeClr val="bg1"/>
                </a:solidFill>
                <a:latin typeface="Franklin Gothic Book" panose="020B0503020102020204" pitchFamily="34" charset="0"/>
              </a:rPr>
              <a:t>; Jane Doe, PhD</a:t>
            </a:r>
            <a:r>
              <a:rPr lang="en-US" sz="4256" baseline="30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2</a:t>
            </a:r>
            <a:r>
              <a:rPr lang="en-US" sz="4256" dirty="0">
                <a:solidFill>
                  <a:schemeClr val="bg1"/>
                </a:solidFill>
                <a:latin typeface="Franklin Gothic Book" panose="020B0503020102020204" pitchFamily="34" charset="0"/>
              </a:rPr>
              <a:t>; Frederick Jones, MD, PhD</a:t>
            </a:r>
            <a:r>
              <a:rPr lang="en-US" sz="4256" baseline="30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1,2</a:t>
            </a:r>
          </a:p>
          <a:p>
            <a:pPr algn="ctr">
              <a:lnSpc>
                <a:spcPct val="120000"/>
              </a:lnSpc>
            </a:pPr>
            <a:r>
              <a:rPr lang="en-US" sz="4256" baseline="30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1</a:t>
            </a:r>
            <a:r>
              <a:rPr lang="en-US" sz="4256" dirty="0">
                <a:solidFill>
                  <a:schemeClr val="bg1"/>
                </a:solidFill>
                <a:latin typeface="Franklin Gothic Book" panose="020B0503020102020204" pitchFamily="34" charset="0"/>
              </a:rPr>
              <a:t>University of Affiliation, </a:t>
            </a:r>
            <a:r>
              <a:rPr lang="en-US" sz="4256" baseline="30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2</a:t>
            </a:r>
            <a:r>
              <a:rPr lang="en-US" sz="4256" dirty="0">
                <a:solidFill>
                  <a:schemeClr val="bg1"/>
                </a:solidFill>
                <a:latin typeface="Franklin Gothic Book" panose="020B0503020102020204" pitchFamily="34" charset="0"/>
              </a:rPr>
              <a:t>Medical Center of Affiliation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587976-8D3D-4993-8B9E-CB48FE849098}"/>
              </a:ext>
            </a:extLst>
          </p:cNvPr>
          <p:cNvSpPr txBox="1"/>
          <p:nvPr/>
        </p:nvSpPr>
        <p:spPr>
          <a:xfrm>
            <a:off x="2900452" y="28101721"/>
            <a:ext cx="1464183" cy="1299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Name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Department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Email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Phone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63F9095-EC93-4C43-ADCB-1BA05A7F3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8614047"/>
              </p:ext>
            </p:extLst>
          </p:nvPr>
        </p:nvGraphicFramePr>
        <p:xfrm>
          <a:off x="29198930" y="10956592"/>
          <a:ext cx="10936101" cy="9221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DCBC8070-6241-4C62-B602-EC01B46F4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047345"/>
              </p:ext>
            </p:extLst>
          </p:nvPr>
        </p:nvGraphicFramePr>
        <p:xfrm>
          <a:off x="29651829" y="19026293"/>
          <a:ext cx="10600532" cy="61255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50133">
                  <a:extLst>
                    <a:ext uri="{9D8B030D-6E8A-4147-A177-3AD203B41FA5}">
                      <a16:colId xmlns:a16="http://schemas.microsoft.com/office/drawing/2014/main" val="3836872068"/>
                    </a:ext>
                  </a:extLst>
                </a:gridCol>
                <a:gridCol w="2650133">
                  <a:extLst>
                    <a:ext uri="{9D8B030D-6E8A-4147-A177-3AD203B41FA5}">
                      <a16:colId xmlns:a16="http://schemas.microsoft.com/office/drawing/2014/main" val="2501348781"/>
                    </a:ext>
                  </a:extLst>
                </a:gridCol>
                <a:gridCol w="2650133">
                  <a:extLst>
                    <a:ext uri="{9D8B030D-6E8A-4147-A177-3AD203B41FA5}">
                      <a16:colId xmlns:a16="http://schemas.microsoft.com/office/drawing/2014/main" val="539372988"/>
                    </a:ext>
                  </a:extLst>
                </a:gridCol>
                <a:gridCol w="2650133">
                  <a:extLst>
                    <a:ext uri="{9D8B030D-6E8A-4147-A177-3AD203B41FA5}">
                      <a16:colId xmlns:a16="http://schemas.microsoft.com/office/drawing/2014/main" val="1796329334"/>
                    </a:ext>
                  </a:extLst>
                </a:gridCol>
              </a:tblGrid>
              <a:tr h="765699">
                <a:tc>
                  <a:txBody>
                    <a:bodyPr/>
                    <a:lstStyle/>
                    <a:p>
                      <a:pPr algn="ctr"/>
                      <a:r>
                        <a:rPr lang="en-US" sz="2900" dirty="0">
                          <a:solidFill>
                            <a:schemeClr val="lt1">
                              <a:alpha val="0"/>
                            </a:schemeClr>
                          </a:solidFill>
                        </a:rPr>
                        <a:t>Heading 1</a:t>
                      </a:r>
                    </a:p>
                  </a:txBody>
                  <a:tcPr marL="58962" marR="58962" marT="29481" marB="29481" anchor="ctr">
                    <a:solidFill>
                      <a:srgbClr val="92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dirty="0">
                          <a:solidFill>
                            <a:schemeClr val="lt1">
                              <a:alpha val="0"/>
                            </a:schemeClr>
                          </a:solidFill>
                        </a:rPr>
                        <a:t>Heading 2</a:t>
                      </a:r>
                    </a:p>
                  </a:txBody>
                  <a:tcPr marL="58962" marR="58962" marT="29481" marB="29481" anchor="ctr">
                    <a:solidFill>
                      <a:srgbClr val="92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dirty="0">
                          <a:solidFill>
                            <a:schemeClr val="lt1">
                              <a:alpha val="0"/>
                            </a:schemeClr>
                          </a:solidFill>
                        </a:rPr>
                        <a:t>Heading 3</a:t>
                      </a:r>
                    </a:p>
                  </a:txBody>
                  <a:tcPr marL="58962" marR="58962" marT="29481" marB="29481" anchor="ctr">
                    <a:solidFill>
                      <a:srgbClr val="92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dirty="0">
                          <a:solidFill>
                            <a:schemeClr val="lt1">
                              <a:alpha val="0"/>
                            </a:schemeClr>
                          </a:solidFill>
                        </a:rPr>
                        <a:t>Heading 4</a:t>
                      </a:r>
                    </a:p>
                  </a:txBody>
                  <a:tcPr marL="58962" marR="58962" marT="29481" marB="29481" anchor="ctr">
                    <a:solidFill>
                      <a:srgbClr val="92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912391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1267735297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2842230825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4143137425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255143560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625933626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3131653183"/>
                  </a:ext>
                </a:extLst>
              </a:tr>
              <a:tr h="765699"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solidFill>
                          <a:schemeClr val="dk1">
                            <a:alpha val="0"/>
                          </a:schemeClr>
                        </a:solidFill>
                      </a:endParaRPr>
                    </a:p>
                  </a:txBody>
                  <a:tcPr marL="58962" marR="58962" marT="29481" marB="29481" anchor="ctr"/>
                </a:tc>
                <a:extLst>
                  <a:ext uri="{0D108BD9-81ED-4DB2-BD59-A6C34878D82A}">
                    <a16:rowId xmlns:a16="http://schemas.microsoft.com/office/drawing/2014/main" val="1097425482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8272E1D0-BA55-4569-A8E9-7DD254490F95}"/>
              </a:ext>
            </a:extLst>
          </p:cNvPr>
          <p:cNvSpPr txBox="1">
            <a:spLocks/>
          </p:cNvSpPr>
          <p:nvPr/>
        </p:nvSpPr>
        <p:spPr>
          <a:xfrm>
            <a:off x="1517872" y="12031586"/>
            <a:ext cx="13003718" cy="2987490"/>
          </a:xfrm>
          <a:prstGeom prst="rect">
            <a:avLst/>
          </a:prstGeom>
        </p:spPr>
        <p:txBody>
          <a:bodyPr wrap="square" lIns="336303" tIns="58962" rIns="336303" bIns="58962" anchor="ctr">
            <a:spAutoFit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95000"/>
              </a:lnSpc>
            </a:pPr>
            <a:r>
              <a:rPr lang="en-US" sz="3924" dirty="0">
                <a:solidFill>
                  <a:schemeClr val="tx2"/>
                </a:solidFill>
                <a:latin typeface="Franklin Gothic Medium" panose="020B0603020102020204" pitchFamily="34" charset="0"/>
              </a:rPr>
              <a:t>INTRODUCTION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: Lorem ipsum dolor sit amet, consectetur adipiscing elit, sed do eiusmod tempor incididunt ut labore et dolore magna </a:t>
            </a:r>
            <a:r>
              <a:rPr lang="en-US" sz="3924" dirty="0" err="1">
                <a:solidFill>
                  <a:schemeClr val="tx2"/>
                </a:solidFill>
                <a:latin typeface="Franklin Gothic Book" panose="020B0503020102020204" pitchFamily="34" charset="0"/>
              </a:rPr>
              <a:t>aliqua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. Ut enim ad minim veniam, quis nostrud exercitation ullamco laboris nisi ut aliquip ex ea commodo consequat.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465D1A-793F-4361-926F-E9BF44882888}"/>
              </a:ext>
            </a:extLst>
          </p:cNvPr>
          <p:cNvGrpSpPr/>
          <p:nvPr/>
        </p:nvGrpSpPr>
        <p:grpSpPr>
          <a:xfrm>
            <a:off x="15717153" y="12127367"/>
            <a:ext cx="11359934" cy="13100608"/>
            <a:chOff x="12735334" y="8520606"/>
            <a:chExt cx="9266217" cy="10686073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59E6E899-8137-40AD-8751-1ED52810A50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03566052"/>
                </p:ext>
              </p:extLst>
            </p:nvPr>
          </p:nvGraphicFramePr>
          <p:xfrm>
            <a:off x="12735334" y="8520606"/>
            <a:ext cx="9266217" cy="48743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5A0E132D-FDB1-4F2A-AD8E-86367649EA9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34964034"/>
                </p:ext>
              </p:extLst>
            </p:nvPr>
          </p:nvGraphicFramePr>
          <p:xfrm>
            <a:off x="12735334" y="14210081"/>
            <a:ext cx="9266217" cy="49965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2AFCE546-9511-4543-B910-CBF7B4E9D22F}"/>
              </a:ext>
            </a:extLst>
          </p:cNvPr>
          <p:cNvSpPr txBox="1">
            <a:spLocks/>
          </p:cNvSpPr>
          <p:nvPr/>
        </p:nvSpPr>
        <p:spPr>
          <a:xfrm>
            <a:off x="1517872" y="15566789"/>
            <a:ext cx="13003718" cy="2987490"/>
          </a:xfrm>
          <a:prstGeom prst="rect">
            <a:avLst/>
          </a:prstGeom>
        </p:spPr>
        <p:txBody>
          <a:bodyPr wrap="square" lIns="336303" tIns="58962" rIns="336303" bIns="58962" anchor="ctr">
            <a:spAutoFit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95000"/>
              </a:lnSpc>
            </a:pPr>
            <a:r>
              <a:rPr lang="en-US" sz="3924" dirty="0">
                <a:solidFill>
                  <a:schemeClr val="tx2"/>
                </a:solidFill>
                <a:latin typeface="Franklin Gothic Medium" panose="020B0603020102020204" pitchFamily="34" charset="0"/>
              </a:rPr>
              <a:t>METHODS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: Lorem ipsum dolor sit amet, consectetur adipiscing elit, sed do eiusmod tempor incididunt ut labore et dolore magna </a:t>
            </a:r>
            <a:r>
              <a:rPr lang="en-US" sz="3924" dirty="0" err="1">
                <a:solidFill>
                  <a:schemeClr val="tx2"/>
                </a:solidFill>
                <a:latin typeface="Franklin Gothic Book" panose="020B0503020102020204" pitchFamily="34" charset="0"/>
              </a:rPr>
              <a:t>aliqua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. Ut enim ad minim veniam, quis nostrud exercitation ullamco laboris nisi ut aliquip ex ea commodo consequat. 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AB32FF3E-4280-458B-811A-6CF8F6B3C589}"/>
              </a:ext>
            </a:extLst>
          </p:cNvPr>
          <p:cNvSpPr txBox="1">
            <a:spLocks/>
          </p:cNvSpPr>
          <p:nvPr/>
        </p:nvSpPr>
        <p:spPr>
          <a:xfrm>
            <a:off x="1517872" y="19101993"/>
            <a:ext cx="13003718" cy="2987490"/>
          </a:xfrm>
          <a:prstGeom prst="rect">
            <a:avLst/>
          </a:prstGeom>
        </p:spPr>
        <p:txBody>
          <a:bodyPr wrap="square" lIns="336303" tIns="58962" rIns="336303" bIns="58962" anchor="ctr">
            <a:spAutoFit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95000"/>
              </a:lnSpc>
            </a:pPr>
            <a:r>
              <a:rPr lang="en-US" sz="3924" dirty="0">
                <a:solidFill>
                  <a:schemeClr val="tx2"/>
                </a:solidFill>
                <a:latin typeface="Franklin Gothic Medium" panose="020B0603020102020204" pitchFamily="34" charset="0"/>
              </a:rPr>
              <a:t>RESULTS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: Lorem ipsum dolor sit amet, consectetur adipiscing elit, sed do eiusmod tempor incididunt ut labore et dolore magna </a:t>
            </a:r>
            <a:r>
              <a:rPr lang="en-US" sz="3924" dirty="0" err="1">
                <a:solidFill>
                  <a:schemeClr val="tx2"/>
                </a:solidFill>
                <a:latin typeface="Franklin Gothic Book" panose="020B0503020102020204" pitchFamily="34" charset="0"/>
              </a:rPr>
              <a:t>aliqua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. Ut enim ad minim veniam, quis nostrud exercitation ullamco laboris nisi ut aliquip ex ea commodo consequat. 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394406D5-EA04-4BAE-BA14-6E2ADEB6DEC9}"/>
              </a:ext>
            </a:extLst>
          </p:cNvPr>
          <p:cNvSpPr txBox="1">
            <a:spLocks/>
          </p:cNvSpPr>
          <p:nvPr/>
        </p:nvSpPr>
        <p:spPr>
          <a:xfrm>
            <a:off x="1517872" y="22637196"/>
            <a:ext cx="13003718" cy="2987490"/>
          </a:xfrm>
          <a:prstGeom prst="rect">
            <a:avLst/>
          </a:prstGeom>
        </p:spPr>
        <p:txBody>
          <a:bodyPr wrap="square" lIns="336303" tIns="58962" rIns="336303" bIns="58962" anchor="ctr">
            <a:spAutoFit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95000"/>
              </a:lnSpc>
            </a:pPr>
            <a:r>
              <a:rPr lang="en-US" sz="3924" dirty="0">
                <a:solidFill>
                  <a:schemeClr val="tx2"/>
                </a:solidFill>
                <a:latin typeface="Franklin Gothic Medium" panose="020B0603020102020204" pitchFamily="34" charset="0"/>
              </a:rPr>
              <a:t>CONCLUSION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: Lorem ipsum dolor sit amet, consectetur adipiscing elit, sed do eiusmod tempor incididunt ut labore et dolore magna </a:t>
            </a:r>
            <a:r>
              <a:rPr lang="en-US" sz="3924" dirty="0" err="1">
                <a:solidFill>
                  <a:schemeClr val="tx2"/>
                </a:solidFill>
                <a:latin typeface="Franklin Gothic Book" panose="020B0503020102020204" pitchFamily="34" charset="0"/>
              </a:rPr>
              <a:t>aliqua</a:t>
            </a:r>
            <a:r>
              <a:rPr lang="en-US" sz="3924" dirty="0">
                <a:solidFill>
                  <a:schemeClr val="tx2"/>
                </a:solidFill>
                <a:latin typeface="Franklin Gothic Book" panose="020B0503020102020204" pitchFamily="34" charset="0"/>
              </a:rPr>
              <a:t>. Ut enim ad minim veniam, quis nostrud exercitation ullamco laboris nisi ut aliquip ex ea commodo consequat.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5AA3B2-A99F-435A-8E0D-88A225B7C35E}"/>
              </a:ext>
            </a:extLst>
          </p:cNvPr>
          <p:cNvSpPr txBox="1"/>
          <p:nvPr/>
        </p:nvSpPr>
        <p:spPr>
          <a:xfrm>
            <a:off x="38212273" y="28101721"/>
            <a:ext cx="1445267" cy="1299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References: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1. 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2.</a:t>
            </a:r>
          </a:p>
          <a:p>
            <a:r>
              <a:rPr lang="en-US" sz="1961" dirty="0">
                <a:solidFill>
                  <a:schemeClr val="bg1"/>
                </a:solidFill>
                <a:latin typeface="Franklin Gothic Book" panose="020B0503020102020204" pitchFamily="34" charset="0"/>
              </a:rPr>
              <a:t>3.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C67991-7438-433C-B338-4C8E12151AF9}"/>
              </a:ext>
            </a:extLst>
          </p:cNvPr>
          <p:cNvSpPr txBox="1">
            <a:spLocks/>
          </p:cNvSpPr>
          <p:nvPr/>
        </p:nvSpPr>
        <p:spPr>
          <a:xfrm>
            <a:off x="1218936" y="5039299"/>
            <a:ext cx="40356367" cy="4088840"/>
          </a:xfrm>
          <a:prstGeom prst="rect">
            <a:avLst/>
          </a:prstGeom>
          <a:noFill/>
        </p:spPr>
        <p:txBody>
          <a:bodyPr lIns="412735" tIns="412735" rIns="412735" bIns="412735" anchor="ctr">
            <a:noAutofit/>
          </a:bodyPr>
          <a:lstStyle>
            <a:lvl1pPr algn="l" defTabSz="4023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3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5000"/>
              </a:lnSpc>
            </a:pPr>
            <a:r>
              <a:rPr lang="en-US" sz="11310" b="1" dirty="0">
                <a:solidFill>
                  <a:srgbClr val="0C0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the key point or takeaway of your poster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5433EEA-1A0A-428F-8C14-3D1B3209B906}"/>
              </a:ext>
            </a:extLst>
          </p:cNvPr>
          <p:cNvSpPr txBox="1">
            <a:spLocks/>
          </p:cNvSpPr>
          <p:nvPr/>
        </p:nvSpPr>
        <p:spPr>
          <a:xfrm>
            <a:off x="1218936" y="615026"/>
            <a:ext cx="26635669" cy="2055185"/>
          </a:xfrm>
          <a:prstGeom prst="rect">
            <a:avLst/>
          </a:prstGeom>
        </p:spPr>
        <p:txBody>
          <a:bodyPr vert="horz" lIns="784707" tIns="330190" rIns="84076" bIns="330190" rtlCol="0" anchor="ctr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1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5000"/>
              </a:lnSpc>
            </a:pPr>
            <a:r>
              <a:rPr lang="en-US" sz="8827">
                <a:solidFill>
                  <a:schemeClr val="tx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Goes Here</a:t>
            </a:r>
            <a:endParaRPr lang="en-US" sz="8827" dirty="0">
              <a:solidFill>
                <a:schemeClr val="tx1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97243B-2566-47CA-874A-D992EB32F6F6}"/>
              </a:ext>
            </a:extLst>
          </p:cNvPr>
          <p:cNvSpPr txBox="1"/>
          <p:nvPr/>
        </p:nvSpPr>
        <p:spPr>
          <a:xfrm>
            <a:off x="37291442" y="1191225"/>
            <a:ext cx="3363031" cy="8848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75" b="1">
                <a:solidFill>
                  <a:srgbClr val="920000"/>
                </a:solidFill>
              </a:rPr>
              <a:t>Replace with your institution’s logo</a:t>
            </a:r>
          </a:p>
        </p:txBody>
      </p:sp>
    </p:spTree>
    <p:extLst>
      <p:ext uri="{BB962C8B-B14F-4D97-AF65-F5344CB8AC3E}">
        <p14:creationId xmlns:p14="http://schemas.microsoft.com/office/powerpoint/2010/main" val="3764955322"/>
      </p:ext>
    </p:extLst>
  </p:cSld>
  <p:clrMapOvr>
    <a:masterClrMapping/>
  </p:clrMapOvr>
</p:sld>
</file>

<file path=ppt/theme/theme1.xml><?xml version="1.0" encoding="utf-8"?>
<a:theme xmlns:a="http://schemas.openxmlformats.org/drawingml/2006/main" name="3 sections">
  <a:themeElements>
    <a:clrScheme name="Custom 7">
      <a:dk1>
        <a:sysClr val="windowText" lastClr="000000"/>
      </a:dk1>
      <a:lt1>
        <a:sysClr val="window" lastClr="FFFFFF"/>
      </a:lt1>
      <a:dk2>
        <a:srgbClr val="521707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336699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 sections">
  <a:themeElements>
    <a:clrScheme name="Custom 25">
      <a:dk1>
        <a:srgbClr val="3A3838"/>
      </a:dk1>
      <a:lt1>
        <a:sysClr val="window" lastClr="FFFFFF"/>
      </a:lt1>
      <a:dk2>
        <a:srgbClr val="2B2929"/>
      </a:dk2>
      <a:lt2>
        <a:srgbClr val="E7E6E6"/>
      </a:lt2>
      <a:accent1>
        <a:srgbClr val="2F5496"/>
      </a:accent1>
      <a:accent2>
        <a:srgbClr val="900000"/>
      </a:accent2>
      <a:accent3>
        <a:srgbClr val="600000"/>
      </a:accent3>
      <a:accent4>
        <a:srgbClr val="FFC000"/>
      </a:accent4>
      <a:accent5>
        <a:srgbClr val="C00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 sectio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2418</TotalTime>
  <Words>236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Franklin Gothic Book</vt:lpstr>
      <vt:lpstr>Franklin Gothic Medium</vt:lpstr>
      <vt:lpstr>3 sections</vt:lpstr>
      <vt:lpstr>2 sections</vt:lpstr>
      <vt:lpstr>1 section</vt:lpstr>
      <vt:lpstr>Office 2013 - 2022 Theme</vt:lpstr>
      <vt:lpstr>PowerPoint Presentation</vt:lpstr>
    </vt:vector>
  </TitlesOfParts>
  <Company>Genigraphics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36x56</dc:title>
  <dc:creator>JL-PC</dc:creator>
  <dc:description>Quality poster printing
www.genigraphics.com
1-800-790-4001</dc:description>
  <cp:lastModifiedBy>Dillon Hall</cp:lastModifiedBy>
  <cp:revision>97</cp:revision>
  <dcterms:created xsi:type="dcterms:W3CDTF">2019-10-25T19:49:05Z</dcterms:created>
  <dcterms:modified xsi:type="dcterms:W3CDTF">2026-07-28T16:48:53Z</dcterms:modified>
</cp:coreProperties>
</file>